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notesMasterIdLst>
    <p:notesMasterId r:id="rId17"/>
  </p:notesMasterIdLst>
  <p:sldIdLst>
    <p:sldId id="2145705614" r:id="rId3"/>
    <p:sldId id="2145705615" r:id="rId4"/>
    <p:sldId id="2145705616" r:id="rId5"/>
    <p:sldId id="256" r:id="rId6"/>
    <p:sldId id="2145705625" r:id="rId7"/>
    <p:sldId id="2145705626" r:id="rId8"/>
    <p:sldId id="257" r:id="rId9"/>
    <p:sldId id="2145705617" r:id="rId10"/>
    <p:sldId id="2145705618" r:id="rId11"/>
    <p:sldId id="2145705627" r:id="rId12"/>
    <p:sldId id="2145705619" r:id="rId13"/>
    <p:sldId id="2145705620" r:id="rId14"/>
    <p:sldId id="2145705621" r:id="rId15"/>
    <p:sldId id="214570562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3F229A-A685-14A2-CD42-E745A774190A}" name="Jasmine Ward" initials="JW" userId="S::jward@greatersacramento.com::6ccf5bcb-4302-4726-8916-0d23e0c05f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9" autoAdjust="0"/>
    <p:restoredTop sz="95535" autoAdjust="0"/>
  </p:normalViewPr>
  <p:slideViewPr>
    <p:cSldViewPr snapToGrid="0">
      <p:cViewPr varScale="1">
        <p:scale>
          <a:sx n="128" d="100"/>
          <a:sy n="128" d="100"/>
        </p:scale>
        <p:origin x="20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E778A-830B-42C0-B499-0DE81652165C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E2F14-1F9B-4821-A148-B6830D494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5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1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3CFE5-9C8D-6D4E-BDD8-9EB7A572F7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B348C5-6D94-9841-8A04-7BA48E1AEC5D}"/>
              </a:ext>
            </a:extLst>
          </p:cNvPr>
          <p:cNvSpPr/>
          <p:nvPr userDrawn="1"/>
        </p:nvSpPr>
        <p:spPr>
          <a:xfrm>
            <a:off x="-9290" y="0"/>
            <a:ext cx="12201290" cy="6858000"/>
          </a:xfrm>
          <a:prstGeom prst="rect">
            <a:avLst/>
          </a:prstGeom>
          <a:solidFill>
            <a:schemeClr val="dk1">
              <a:alpha val="3741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90953" y="1856640"/>
            <a:ext cx="9410095" cy="16926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6666" cap="none" spc="2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63149" y="3644564"/>
            <a:ext cx="8665702" cy="82918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5000" b="0" i="0" spc="25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200BAE-BE53-8644-B2E9-B0AC19721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2073" y="5943081"/>
            <a:ext cx="5289177" cy="431916"/>
          </a:xfrm>
        </p:spPr>
        <p:txBody>
          <a:bodyPr anchor="b">
            <a:noAutofit/>
          </a:bodyPr>
          <a:lstStyle>
            <a:lvl1pPr marL="0" indent="0" algn="r">
              <a:buNone/>
              <a:defRPr sz="1833">
                <a:solidFill>
                  <a:schemeClr val="accent1"/>
                </a:solidFill>
              </a:defRPr>
            </a:lvl1pPr>
            <a:lvl2pPr marL="457182" indent="0">
              <a:buNone/>
              <a:defRPr sz="2000"/>
            </a:lvl2pPr>
            <a:lvl3pPr marL="914363" indent="0">
              <a:buNone/>
              <a:defRPr sz="1500"/>
            </a:lvl3pPr>
            <a:lvl4pPr marL="1371545" indent="0">
              <a:buNone/>
              <a:defRPr sz="1500"/>
            </a:lvl4pPr>
            <a:lvl5pPr marL="1828727" indent="0">
              <a:buNone/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3F267-F8BF-9446-865D-2EF0BA0703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538040"/>
            <a:ext cx="3464093" cy="419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C118C-2CCA-3844-ACE0-69C033052850}"/>
              </a:ext>
            </a:extLst>
          </p:cNvPr>
          <p:cNvSpPr txBox="1"/>
          <p:nvPr userDrawn="1"/>
        </p:nvSpPr>
        <p:spPr>
          <a:xfrm>
            <a:off x="2045368" y="6096000"/>
            <a:ext cx="0" cy="0"/>
          </a:xfrm>
          <a:prstGeom prst="rect">
            <a:avLst/>
          </a:prstGeom>
        </p:spPr>
        <p:txBody>
          <a:bodyPr vert="horz" wrap="none" lIns="76200" tIns="38100" rIns="76200" bIns="38100" rtlCol="0">
            <a:normAutofit fontScale="25000" lnSpcReduction="20000"/>
          </a:bodyPr>
          <a:lstStyle/>
          <a:p>
            <a:pPr algn="r"/>
            <a:endParaRPr lang="en-US" sz="2000" spc="0"/>
          </a:p>
        </p:txBody>
      </p:sp>
    </p:spTree>
    <p:extLst>
      <p:ext uri="{BB962C8B-B14F-4D97-AF65-F5344CB8AC3E}">
        <p14:creationId xmlns:p14="http://schemas.microsoft.com/office/powerpoint/2010/main" val="701254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88">
          <p15:clr>
            <a:srgbClr val="FBAE40"/>
          </p15:clr>
        </p15:guide>
        <p15:guide id="2" orient="horz" pos="3840">
          <p15:clr>
            <a:srgbClr val="FBAE40"/>
          </p15:clr>
        </p15:guide>
        <p15:guide id="3" orient="horz" pos="4824">
          <p15:clr>
            <a:srgbClr val="FBAE40"/>
          </p15:clr>
        </p15:guide>
        <p15:guide id="4" orient="horz" pos="27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tem_with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30A3FFC-FC2A-8049-9DE2-26C261D87828}"/>
              </a:ext>
            </a:extLst>
          </p:cNvPr>
          <p:cNvSpPr>
            <a:spLocks noChangeAspect="1"/>
          </p:cNvSpPr>
          <p:nvPr/>
        </p:nvSpPr>
        <p:spPr>
          <a:xfrm>
            <a:off x="920750" y="2069841"/>
            <a:ext cx="716911" cy="7169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5654DB-A534-E546-8697-56DCF3A2102B}"/>
              </a:ext>
            </a:extLst>
          </p:cNvPr>
          <p:cNvSpPr>
            <a:spLocks noChangeAspect="1"/>
          </p:cNvSpPr>
          <p:nvPr/>
        </p:nvSpPr>
        <p:spPr>
          <a:xfrm>
            <a:off x="920750" y="4662958"/>
            <a:ext cx="716911" cy="7169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D9C162-4E91-2B40-A5CD-15C75303BF45}"/>
              </a:ext>
            </a:extLst>
          </p:cNvPr>
          <p:cNvSpPr>
            <a:spLocks noChangeAspect="1"/>
          </p:cNvSpPr>
          <p:nvPr/>
        </p:nvSpPr>
        <p:spPr>
          <a:xfrm>
            <a:off x="920750" y="3400739"/>
            <a:ext cx="716911" cy="7169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C711B-C12E-4648-BD1B-955B65556E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62667" y="2069608"/>
            <a:ext cx="4233333" cy="814917"/>
          </a:xfrm>
        </p:spPr>
        <p:txBody>
          <a:bodyPr anchor="ctr">
            <a:noAutofit/>
          </a:bodyPr>
          <a:lstStyle>
            <a:lvl1pPr marL="0" indent="0">
              <a:buNone/>
              <a:defRPr sz="1833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1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025B5CA-C695-F84E-86DA-FC4949F4F3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62667" y="3379032"/>
            <a:ext cx="4233333" cy="814917"/>
          </a:xfrm>
        </p:spPr>
        <p:txBody>
          <a:bodyPr anchor="ctr">
            <a:noAutofit/>
          </a:bodyPr>
          <a:lstStyle>
            <a:lvl1pPr marL="0" indent="0">
              <a:buNone/>
              <a:defRPr sz="1833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739CED2-1E03-8041-9519-73B0984A76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62667" y="4644382"/>
            <a:ext cx="4233333" cy="814917"/>
          </a:xfrm>
        </p:spPr>
        <p:txBody>
          <a:bodyPr anchor="ctr">
            <a:noAutofit/>
          </a:bodyPr>
          <a:lstStyle>
            <a:lvl1pPr marL="0" indent="0">
              <a:buNone/>
              <a:defRPr sz="1833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DDAD02-1C6D-3D49-B909-712802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6413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20C6E3B-DE16-314E-B6D3-67C7122697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503" y="-4117"/>
            <a:ext cx="6133132" cy="6868623"/>
          </a:xfrm>
          <a:custGeom>
            <a:avLst/>
            <a:gdLst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5492247 w 7322996"/>
              <a:gd name="connsiteY3" fmla="*/ 8213558 h 8213558"/>
              <a:gd name="connsiteX4" fmla="*/ 0 w 7322996"/>
              <a:gd name="connsiteY4" fmla="*/ 8213558 h 8213558"/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5909671 w 7322996"/>
              <a:gd name="connsiteY3" fmla="*/ 6320590 h 8213558"/>
              <a:gd name="connsiteX4" fmla="*/ 5492247 w 7322996"/>
              <a:gd name="connsiteY4" fmla="*/ 8213558 h 8213558"/>
              <a:gd name="connsiteX5" fmla="*/ 0 w 7322996"/>
              <a:gd name="connsiteY5" fmla="*/ 8213558 h 8213558"/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7305334 w 7322996"/>
              <a:gd name="connsiteY3" fmla="*/ 6288506 h 8213558"/>
              <a:gd name="connsiteX4" fmla="*/ 5492247 w 7322996"/>
              <a:gd name="connsiteY4" fmla="*/ 8213558 h 8213558"/>
              <a:gd name="connsiteX5" fmla="*/ 0 w 7322996"/>
              <a:gd name="connsiteY5" fmla="*/ 8213558 h 8213558"/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7305334 w 7322996"/>
              <a:gd name="connsiteY3" fmla="*/ 6288506 h 8213558"/>
              <a:gd name="connsiteX4" fmla="*/ 6214142 w 7322996"/>
              <a:gd name="connsiteY4" fmla="*/ 8213558 h 8213558"/>
              <a:gd name="connsiteX5" fmla="*/ 0 w 7322996"/>
              <a:gd name="connsiteY5" fmla="*/ 8213558 h 8213558"/>
              <a:gd name="connsiteX0" fmla="*/ 0 w 7322996"/>
              <a:gd name="connsiteY0" fmla="*/ 8213558 h 8226258"/>
              <a:gd name="connsiteX1" fmla="*/ 1830749 w 7322996"/>
              <a:gd name="connsiteY1" fmla="*/ 0 h 8226258"/>
              <a:gd name="connsiteX2" fmla="*/ 7322996 w 7322996"/>
              <a:gd name="connsiteY2" fmla="*/ 0 h 8226258"/>
              <a:gd name="connsiteX3" fmla="*/ 7305334 w 7322996"/>
              <a:gd name="connsiteY3" fmla="*/ 6288506 h 8226258"/>
              <a:gd name="connsiteX4" fmla="*/ 6493542 w 7322996"/>
              <a:gd name="connsiteY4" fmla="*/ 8226258 h 8226258"/>
              <a:gd name="connsiteX5" fmla="*/ 0 w 7322996"/>
              <a:gd name="connsiteY5" fmla="*/ 8213558 h 8226258"/>
              <a:gd name="connsiteX0" fmla="*/ 0 w 7322996"/>
              <a:gd name="connsiteY0" fmla="*/ 8213558 h 8226258"/>
              <a:gd name="connsiteX1" fmla="*/ 1830749 w 7322996"/>
              <a:gd name="connsiteY1" fmla="*/ 0 h 8226258"/>
              <a:gd name="connsiteX2" fmla="*/ 7322996 w 7322996"/>
              <a:gd name="connsiteY2" fmla="*/ 0 h 8226258"/>
              <a:gd name="connsiteX3" fmla="*/ 7305334 w 7322996"/>
              <a:gd name="connsiteY3" fmla="*/ 4904206 h 8226258"/>
              <a:gd name="connsiteX4" fmla="*/ 6493542 w 7322996"/>
              <a:gd name="connsiteY4" fmla="*/ 8226258 h 8226258"/>
              <a:gd name="connsiteX5" fmla="*/ 0 w 7322996"/>
              <a:gd name="connsiteY5" fmla="*/ 8213558 h 8226258"/>
              <a:gd name="connsiteX0" fmla="*/ 0 w 7322996"/>
              <a:gd name="connsiteY0" fmla="*/ 8213558 h 8226258"/>
              <a:gd name="connsiteX1" fmla="*/ 1983149 w 7322996"/>
              <a:gd name="connsiteY1" fmla="*/ 0 h 8226258"/>
              <a:gd name="connsiteX2" fmla="*/ 7322996 w 7322996"/>
              <a:gd name="connsiteY2" fmla="*/ 0 h 8226258"/>
              <a:gd name="connsiteX3" fmla="*/ 7305334 w 7322996"/>
              <a:gd name="connsiteY3" fmla="*/ 4904206 h 8226258"/>
              <a:gd name="connsiteX4" fmla="*/ 6493542 w 7322996"/>
              <a:gd name="connsiteY4" fmla="*/ 8226258 h 8226258"/>
              <a:gd name="connsiteX5" fmla="*/ 0 w 7322996"/>
              <a:gd name="connsiteY5" fmla="*/ 8213558 h 8226258"/>
              <a:gd name="connsiteX0" fmla="*/ 0 w 7322996"/>
              <a:gd name="connsiteY0" fmla="*/ 8213558 h 8213558"/>
              <a:gd name="connsiteX1" fmla="*/ 1983149 w 7322996"/>
              <a:gd name="connsiteY1" fmla="*/ 0 h 8213558"/>
              <a:gd name="connsiteX2" fmla="*/ 7322996 w 7322996"/>
              <a:gd name="connsiteY2" fmla="*/ 0 h 8213558"/>
              <a:gd name="connsiteX3" fmla="*/ 7305334 w 7322996"/>
              <a:gd name="connsiteY3" fmla="*/ 4904206 h 8213558"/>
              <a:gd name="connsiteX4" fmla="*/ 7295647 w 7322996"/>
              <a:gd name="connsiteY4" fmla="*/ 8194174 h 8213558"/>
              <a:gd name="connsiteX5" fmla="*/ 0 w 7322996"/>
              <a:gd name="connsiteY5" fmla="*/ 8213558 h 8213558"/>
              <a:gd name="connsiteX0" fmla="*/ 0 w 7322996"/>
              <a:gd name="connsiteY0" fmla="*/ 8178889 h 8194174"/>
              <a:gd name="connsiteX1" fmla="*/ 1983149 w 7322996"/>
              <a:gd name="connsiteY1" fmla="*/ 0 h 8194174"/>
              <a:gd name="connsiteX2" fmla="*/ 7322996 w 7322996"/>
              <a:gd name="connsiteY2" fmla="*/ 0 h 8194174"/>
              <a:gd name="connsiteX3" fmla="*/ 7305334 w 7322996"/>
              <a:gd name="connsiteY3" fmla="*/ 4904206 h 8194174"/>
              <a:gd name="connsiteX4" fmla="*/ 7295647 w 7322996"/>
              <a:gd name="connsiteY4" fmla="*/ 8194174 h 8194174"/>
              <a:gd name="connsiteX5" fmla="*/ 0 w 7322996"/>
              <a:gd name="connsiteY5" fmla="*/ 8178889 h 8194174"/>
              <a:gd name="connsiteX0" fmla="*/ 0 w 7322996"/>
              <a:gd name="connsiteY0" fmla="*/ 8178889 h 8178889"/>
              <a:gd name="connsiteX1" fmla="*/ 1983149 w 7322996"/>
              <a:gd name="connsiteY1" fmla="*/ 0 h 8178889"/>
              <a:gd name="connsiteX2" fmla="*/ 7322996 w 7322996"/>
              <a:gd name="connsiteY2" fmla="*/ 0 h 8178889"/>
              <a:gd name="connsiteX3" fmla="*/ 7305334 w 7322996"/>
              <a:gd name="connsiteY3" fmla="*/ 4904206 h 8178889"/>
              <a:gd name="connsiteX4" fmla="*/ 7220005 w 7322996"/>
              <a:gd name="connsiteY4" fmla="*/ 8131139 h 8178889"/>
              <a:gd name="connsiteX5" fmla="*/ 0 w 7322996"/>
              <a:gd name="connsiteY5" fmla="*/ 8178889 h 8178889"/>
              <a:gd name="connsiteX0" fmla="*/ 0 w 7322996"/>
              <a:gd name="connsiteY0" fmla="*/ 8178889 h 8178889"/>
              <a:gd name="connsiteX1" fmla="*/ 1983149 w 7322996"/>
              <a:gd name="connsiteY1" fmla="*/ 0 h 8178889"/>
              <a:gd name="connsiteX2" fmla="*/ 7322996 w 7322996"/>
              <a:gd name="connsiteY2" fmla="*/ 0 h 8178889"/>
              <a:gd name="connsiteX3" fmla="*/ 7305334 w 7322996"/>
              <a:gd name="connsiteY3" fmla="*/ 4904206 h 8178889"/>
              <a:gd name="connsiteX4" fmla="*/ 7273585 w 7322996"/>
              <a:gd name="connsiteY4" fmla="*/ 8175264 h 8178889"/>
              <a:gd name="connsiteX5" fmla="*/ 0 w 7322996"/>
              <a:gd name="connsiteY5" fmla="*/ 8178889 h 8178889"/>
              <a:gd name="connsiteX0" fmla="*/ 0 w 7306132"/>
              <a:gd name="connsiteY0" fmla="*/ 8178889 h 8178889"/>
              <a:gd name="connsiteX1" fmla="*/ 1983149 w 7306132"/>
              <a:gd name="connsiteY1" fmla="*/ 0 h 8178889"/>
              <a:gd name="connsiteX2" fmla="*/ 7288327 w 7306132"/>
              <a:gd name="connsiteY2" fmla="*/ 44125 h 8178889"/>
              <a:gd name="connsiteX3" fmla="*/ 7305334 w 7306132"/>
              <a:gd name="connsiteY3" fmla="*/ 4904206 h 8178889"/>
              <a:gd name="connsiteX4" fmla="*/ 7273585 w 7306132"/>
              <a:gd name="connsiteY4" fmla="*/ 8175264 h 8178889"/>
              <a:gd name="connsiteX5" fmla="*/ 0 w 7306132"/>
              <a:gd name="connsiteY5" fmla="*/ 8178889 h 8178889"/>
              <a:gd name="connsiteX0" fmla="*/ 0 w 7305574"/>
              <a:gd name="connsiteY0" fmla="*/ 8178889 h 8178889"/>
              <a:gd name="connsiteX1" fmla="*/ 1983149 w 7305574"/>
              <a:gd name="connsiteY1" fmla="*/ 0 h 8178889"/>
              <a:gd name="connsiteX2" fmla="*/ 7212685 w 7305574"/>
              <a:gd name="connsiteY2" fmla="*/ 34669 h 8178889"/>
              <a:gd name="connsiteX3" fmla="*/ 7305334 w 7305574"/>
              <a:gd name="connsiteY3" fmla="*/ 4904206 h 8178889"/>
              <a:gd name="connsiteX4" fmla="*/ 7273585 w 7305574"/>
              <a:gd name="connsiteY4" fmla="*/ 8175264 h 8178889"/>
              <a:gd name="connsiteX5" fmla="*/ 0 w 7305574"/>
              <a:gd name="connsiteY5" fmla="*/ 8178889 h 8178889"/>
              <a:gd name="connsiteX0" fmla="*/ 0 w 7305909"/>
              <a:gd name="connsiteY0" fmla="*/ 8182041 h 8182041"/>
              <a:gd name="connsiteX1" fmla="*/ 1983149 w 7305909"/>
              <a:gd name="connsiteY1" fmla="*/ 3152 h 8182041"/>
              <a:gd name="connsiteX2" fmla="*/ 7275721 w 7305909"/>
              <a:gd name="connsiteY2" fmla="*/ 0 h 8182041"/>
              <a:gd name="connsiteX3" fmla="*/ 7305334 w 7305909"/>
              <a:gd name="connsiteY3" fmla="*/ 4907358 h 8182041"/>
              <a:gd name="connsiteX4" fmla="*/ 7273585 w 7305909"/>
              <a:gd name="connsiteY4" fmla="*/ 8178416 h 8182041"/>
              <a:gd name="connsiteX5" fmla="*/ 0 w 7305909"/>
              <a:gd name="connsiteY5" fmla="*/ 8182041 h 8182041"/>
              <a:gd name="connsiteX0" fmla="*/ 0 w 7305909"/>
              <a:gd name="connsiteY0" fmla="*/ 8182041 h 8182041"/>
              <a:gd name="connsiteX1" fmla="*/ 1983149 w 7305909"/>
              <a:gd name="connsiteY1" fmla="*/ 3152 h 8182041"/>
              <a:gd name="connsiteX2" fmla="*/ 7275721 w 7305909"/>
              <a:gd name="connsiteY2" fmla="*/ 0 h 8182041"/>
              <a:gd name="connsiteX3" fmla="*/ 7305334 w 7305909"/>
              <a:gd name="connsiteY3" fmla="*/ 4907358 h 8182041"/>
              <a:gd name="connsiteX4" fmla="*/ 7273585 w 7305909"/>
              <a:gd name="connsiteY4" fmla="*/ 8178416 h 8182041"/>
              <a:gd name="connsiteX5" fmla="*/ 0 w 7305909"/>
              <a:gd name="connsiteY5" fmla="*/ 8182041 h 818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5909" h="8182041">
                <a:moveTo>
                  <a:pt x="0" y="8182041"/>
                </a:moveTo>
                <a:lnTo>
                  <a:pt x="1983149" y="3152"/>
                </a:lnTo>
                <a:lnTo>
                  <a:pt x="7275721" y="0"/>
                </a:lnTo>
                <a:cubicBezTo>
                  <a:pt x="7269834" y="2096169"/>
                  <a:pt x="7311221" y="2811189"/>
                  <a:pt x="7305334" y="4907358"/>
                </a:cubicBezTo>
                <a:lnTo>
                  <a:pt x="7273585" y="8178416"/>
                </a:lnTo>
                <a:lnTo>
                  <a:pt x="0" y="81820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2167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59A5924-22F9-2940-B7BB-882DA2E94806}"/>
              </a:ext>
            </a:extLst>
          </p:cNvPr>
          <p:cNvSpPr/>
          <p:nvPr/>
        </p:nvSpPr>
        <p:spPr>
          <a:xfrm flipH="1">
            <a:off x="11099801" y="179295"/>
            <a:ext cx="1134533" cy="6857999"/>
          </a:xfrm>
          <a:prstGeom prst="rtTriangl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C10325-A49E-AD29-A933-846253736F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429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tems_with_Phot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AD02-1C6D-3D49-B909-712802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6413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20C6E3B-DE16-314E-B6D3-67C7122697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89503" y="-4117"/>
            <a:ext cx="6133132" cy="6868623"/>
          </a:xfrm>
          <a:custGeom>
            <a:avLst/>
            <a:gdLst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5492247 w 7322996"/>
              <a:gd name="connsiteY3" fmla="*/ 8213558 h 8213558"/>
              <a:gd name="connsiteX4" fmla="*/ 0 w 7322996"/>
              <a:gd name="connsiteY4" fmla="*/ 8213558 h 8213558"/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5909671 w 7322996"/>
              <a:gd name="connsiteY3" fmla="*/ 6320590 h 8213558"/>
              <a:gd name="connsiteX4" fmla="*/ 5492247 w 7322996"/>
              <a:gd name="connsiteY4" fmla="*/ 8213558 h 8213558"/>
              <a:gd name="connsiteX5" fmla="*/ 0 w 7322996"/>
              <a:gd name="connsiteY5" fmla="*/ 8213558 h 8213558"/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7305334 w 7322996"/>
              <a:gd name="connsiteY3" fmla="*/ 6288506 h 8213558"/>
              <a:gd name="connsiteX4" fmla="*/ 5492247 w 7322996"/>
              <a:gd name="connsiteY4" fmla="*/ 8213558 h 8213558"/>
              <a:gd name="connsiteX5" fmla="*/ 0 w 7322996"/>
              <a:gd name="connsiteY5" fmla="*/ 8213558 h 8213558"/>
              <a:gd name="connsiteX0" fmla="*/ 0 w 7322996"/>
              <a:gd name="connsiteY0" fmla="*/ 8213558 h 8213558"/>
              <a:gd name="connsiteX1" fmla="*/ 1830749 w 7322996"/>
              <a:gd name="connsiteY1" fmla="*/ 0 h 8213558"/>
              <a:gd name="connsiteX2" fmla="*/ 7322996 w 7322996"/>
              <a:gd name="connsiteY2" fmla="*/ 0 h 8213558"/>
              <a:gd name="connsiteX3" fmla="*/ 7305334 w 7322996"/>
              <a:gd name="connsiteY3" fmla="*/ 6288506 h 8213558"/>
              <a:gd name="connsiteX4" fmla="*/ 6214142 w 7322996"/>
              <a:gd name="connsiteY4" fmla="*/ 8213558 h 8213558"/>
              <a:gd name="connsiteX5" fmla="*/ 0 w 7322996"/>
              <a:gd name="connsiteY5" fmla="*/ 8213558 h 8213558"/>
              <a:gd name="connsiteX0" fmla="*/ 0 w 7322996"/>
              <a:gd name="connsiteY0" fmla="*/ 8213558 h 8226258"/>
              <a:gd name="connsiteX1" fmla="*/ 1830749 w 7322996"/>
              <a:gd name="connsiteY1" fmla="*/ 0 h 8226258"/>
              <a:gd name="connsiteX2" fmla="*/ 7322996 w 7322996"/>
              <a:gd name="connsiteY2" fmla="*/ 0 h 8226258"/>
              <a:gd name="connsiteX3" fmla="*/ 7305334 w 7322996"/>
              <a:gd name="connsiteY3" fmla="*/ 6288506 h 8226258"/>
              <a:gd name="connsiteX4" fmla="*/ 6493542 w 7322996"/>
              <a:gd name="connsiteY4" fmla="*/ 8226258 h 8226258"/>
              <a:gd name="connsiteX5" fmla="*/ 0 w 7322996"/>
              <a:gd name="connsiteY5" fmla="*/ 8213558 h 8226258"/>
              <a:gd name="connsiteX0" fmla="*/ 0 w 7322996"/>
              <a:gd name="connsiteY0" fmla="*/ 8213558 h 8226258"/>
              <a:gd name="connsiteX1" fmla="*/ 1830749 w 7322996"/>
              <a:gd name="connsiteY1" fmla="*/ 0 h 8226258"/>
              <a:gd name="connsiteX2" fmla="*/ 7322996 w 7322996"/>
              <a:gd name="connsiteY2" fmla="*/ 0 h 8226258"/>
              <a:gd name="connsiteX3" fmla="*/ 7305334 w 7322996"/>
              <a:gd name="connsiteY3" fmla="*/ 4904206 h 8226258"/>
              <a:gd name="connsiteX4" fmla="*/ 6493542 w 7322996"/>
              <a:gd name="connsiteY4" fmla="*/ 8226258 h 8226258"/>
              <a:gd name="connsiteX5" fmla="*/ 0 w 7322996"/>
              <a:gd name="connsiteY5" fmla="*/ 8213558 h 8226258"/>
              <a:gd name="connsiteX0" fmla="*/ 0 w 7322996"/>
              <a:gd name="connsiteY0" fmla="*/ 8213558 h 8226258"/>
              <a:gd name="connsiteX1" fmla="*/ 1983149 w 7322996"/>
              <a:gd name="connsiteY1" fmla="*/ 0 h 8226258"/>
              <a:gd name="connsiteX2" fmla="*/ 7322996 w 7322996"/>
              <a:gd name="connsiteY2" fmla="*/ 0 h 8226258"/>
              <a:gd name="connsiteX3" fmla="*/ 7305334 w 7322996"/>
              <a:gd name="connsiteY3" fmla="*/ 4904206 h 8226258"/>
              <a:gd name="connsiteX4" fmla="*/ 6493542 w 7322996"/>
              <a:gd name="connsiteY4" fmla="*/ 8226258 h 8226258"/>
              <a:gd name="connsiteX5" fmla="*/ 0 w 7322996"/>
              <a:gd name="connsiteY5" fmla="*/ 8213558 h 8226258"/>
              <a:gd name="connsiteX0" fmla="*/ 0 w 7322996"/>
              <a:gd name="connsiteY0" fmla="*/ 8213558 h 8213558"/>
              <a:gd name="connsiteX1" fmla="*/ 1983149 w 7322996"/>
              <a:gd name="connsiteY1" fmla="*/ 0 h 8213558"/>
              <a:gd name="connsiteX2" fmla="*/ 7322996 w 7322996"/>
              <a:gd name="connsiteY2" fmla="*/ 0 h 8213558"/>
              <a:gd name="connsiteX3" fmla="*/ 7305334 w 7322996"/>
              <a:gd name="connsiteY3" fmla="*/ 4904206 h 8213558"/>
              <a:gd name="connsiteX4" fmla="*/ 7295647 w 7322996"/>
              <a:gd name="connsiteY4" fmla="*/ 8194174 h 8213558"/>
              <a:gd name="connsiteX5" fmla="*/ 0 w 7322996"/>
              <a:gd name="connsiteY5" fmla="*/ 8213558 h 8213558"/>
              <a:gd name="connsiteX0" fmla="*/ 0 w 7322996"/>
              <a:gd name="connsiteY0" fmla="*/ 8178889 h 8194174"/>
              <a:gd name="connsiteX1" fmla="*/ 1983149 w 7322996"/>
              <a:gd name="connsiteY1" fmla="*/ 0 h 8194174"/>
              <a:gd name="connsiteX2" fmla="*/ 7322996 w 7322996"/>
              <a:gd name="connsiteY2" fmla="*/ 0 h 8194174"/>
              <a:gd name="connsiteX3" fmla="*/ 7305334 w 7322996"/>
              <a:gd name="connsiteY3" fmla="*/ 4904206 h 8194174"/>
              <a:gd name="connsiteX4" fmla="*/ 7295647 w 7322996"/>
              <a:gd name="connsiteY4" fmla="*/ 8194174 h 8194174"/>
              <a:gd name="connsiteX5" fmla="*/ 0 w 7322996"/>
              <a:gd name="connsiteY5" fmla="*/ 8178889 h 8194174"/>
              <a:gd name="connsiteX0" fmla="*/ 0 w 7322996"/>
              <a:gd name="connsiteY0" fmla="*/ 8178889 h 8178889"/>
              <a:gd name="connsiteX1" fmla="*/ 1983149 w 7322996"/>
              <a:gd name="connsiteY1" fmla="*/ 0 h 8178889"/>
              <a:gd name="connsiteX2" fmla="*/ 7322996 w 7322996"/>
              <a:gd name="connsiteY2" fmla="*/ 0 h 8178889"/>
              <a:gd name="connsiteX3" fmla="*/ 7305334 w 7322996"/>
              <a:gd name="connsiteY3" fmla="*/ 4904206 h 8178889"/>
              <a:gd name="connsiteX4" fmla="*/ 7220005 w 7322996"/>
              <a:gd name="connsiteY4" fmla="*/ 8131139 h 8178889"/>
              <a:gd name="connsiteX5" fmla="*/ 0 w 7322996"/>
              <a:gd name="connsiteY5" fmla="*/ 8178889 h 8178889"/>
              <a:gd name="connsiteX0" fmla="*/ 0 w 7322996"/>
              <a:gd name="connsiteY0" fmla="*/ 8178889 h 8178889"/>
              <a:gd name="connsiteX1" fmla="*/ 1983149 w 7322996"/>
              <a:gd name="connsiteY1" fmla="*/ 0 h 8178889"/>
              <a:gd name="connsiteX2" fmla="*/ 7322996 w 7322996"/>
              <a:gd name="connsiteY2" fmla="*/ 0 h 8178889"/>
              <a:gd name="connsiteX3" fmla="*/ 7305334 w 7322996"/>
              <a:gd name="connsiteY3" fmla="*/ 4904206 h 8178889"/>
              <a:gd name="connsiteX4" fmla="*/ 7273585 w 7322996"/>
              <a:gd name="connsiteY4" fmla="*/ 8175264 h 8178889"/>
              <a:gd name="connsiteX5" fmla="*/ 0 w 7322996"/>
              <a:gd name="connsiteY5" fmla="*/ 8178889 h 8178889"/>
              <a:gd name="connsiteX0" fmla="*/ 0 w 7306132"/>
              <a:gd name="connsiteY0" fmla="*/ 8178889 h 8178889"/>
              <a:gd name="connsiteX1" fmla="*/ 1983149 w 7306132"/>
              <a:gd name="connsiteY1" fmla="*/ 0 h 8178889"/>
              <a:gd name="connsiteX2" fmla="*/ 7288327 w 7306132"/>
              <a:gd name="connsiteY2" fmla="*/ 44125 h 8178889"/>
              <a:gd name="connsiteX3" fmla="*/ 7305334 w 7306132"/>
              <a:gd name="connsiteY3" fmla="*/ 4904206 h 8178889"/>
              <a:gd name="connsiteX4" fmla="*/ 7273585 w 7306132"/>
              <a:gd name="connsiteY4" fmla="*/ 8175264 h 8178889"/>
              <a:gd name="connsiteX5" fmla="*/ 0 w 7306132"/>
              <a:gd name="connsiteY5" fmla="*/ 8178889 h 8178889"/>
              <a:gd name="connsiteX0" fmla="*/ 0 w 7305574"/>
              <a:gd name="connsiteY0" fmla="*/ 8178889 h 8178889"/>
              <a:gd name="connsiteX1" fmla="*/ 1983149 w 7305574"/>
              <a:gd name="connsiteY1" fmla="*/ 0 h 8178889"/>
              <a:gd name="connsiteX2" fmla="*/ 7212685 w 7305574"/>
              <a:gd name="connsiteY2" fmla="*/ 34669 h 8178889"/>
              <a:gd name="connsiteX3" fmla="*/ 7305334 w 7305574"/>
              <a:gd name="connsiteY3" fmla="*/ 4904206 h 8178889"/>
              <a:gd name="connsiteX4" fmla="*/ 7273585 w 7305574"/>
              <a:gd name="connsiteY4" fmla="*/ 8175264 h 8178889"/>
              <a:gd name="connsiteX5" fmla="*/ 0 w 7305574"/>
              <a:gd name="connsiteY5" fmla="*/ 8178889 h 8178889"/>
              <a:gd name="connsiteX0" fmla="*/ 0 w 7305909"/>
              <a:gd name="connsiteY0" fmla="*/ 8182041 h 8182041"/>
              <a:gd name="connsiteX1" fmla="*/ 1983149 w 7305909"/>
              <a:gd name="connsiteY1" fmla="*/ 3152 h 8182041"/>
              <a:gd name="connsiteX2" fmla="*/ 7275721 w 7305909"/>
              <a:gd name="connsiteY2" fmla="*/ 0 h 8182041"/>
              <a:gd name="connsiteX3" fmla="*/ 7305334 w 7305909"/>
              <a:gd name="connsiteY3" fmla="*/ 4907358 h 8182041"/>
              <a:gd name="connsiteX4" fmla="*/ 7273585 w 7305909"/>
              <a:gd name="connsiteY4" fmla="*/ 8178416 h 8182041"/>
              <a:gd name="connsiteX5" fmla="*/ 0 w 7305909"/>
              <a:gd name="connsiteY5" fmla="*/ 8182041 h 8182041"/>
              <a:gd name="connsiteX0" fmla="*/ 0 w 7305909"/>
              <a:gd name="connsiteY0" fmla="*/ 8182041 h 8182041"/>
              <a:gd name="connsiteX1" fmla="*/ 1983149 w 7305909"/>
              <a:gd name="connsiteY1" fmla="*/ 3152 h 8182041"/>
              <a:gd name="connsiteX2" fmla="*/ 7275721 w 7305909"/>
              <a:gd name="connsiteY2" fmla="*/ 0 h 8182041"/>
              <a:gd name="connsiteX3" fmla="*/ 7305334 w 7305909"/>
              <a:gd name="connsiteY3" fmla="*/ 4907358 h 8182041"/>
              <a:gd name="connsiteX4" fmla="*/ 7273585 w 7305909"/>
              <a:gd name="connsiteY4" fmla="*/ 8178416 h 8182041"/>
              <a:gd name="connsiteX5" fmla="*/ 0 w 7305909"/>
              <a:gd name="connsiteY5" fmla="*/ 8182041 h 818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5909" h="8182041">
                <a:moveTo>
                  <a:pt x="0" y="8182041"/>
                </a:moveTo>
                <a:lnTo>
                  <a:pt x="1983149" y="3152"/>
                </a:lnTo>
                <a:lnTo>
                  <a:pt x="7275721" y="0"/>
                </a:lnTo>
                <a:cubicBezTo>
                  <a:pt x="7269834" y="2096169"/>
                  <a:pt x="7311221" y="2811189"/>
                  <a:pt x="7305334" y="4907358"/>
                </a:cubicBezTo>
                <a:lnTo>
                  <a:pt x="7273585" y="8178416"/>
                </a:lnTo>
                <a:lnTo>
                  <a:pt x="0" y="81820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2167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6C3FB-BC81-A745-ADB7-143434DD504C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1524000"/>
            <a:ext cx="821743" cy="8217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15C589-EF75-4740-9A29-144E42B541A6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3539948"/>
            <a:ext cx="821743" cy="8217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A602EF-C654-A642-8616-BB7A2E94B25D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2531974"/>
            <a:ext cx="821743" cy="8217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44A57F-5C2B-FE4B-80BB-752E3E38B5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80490" y="1606231"/>
            <a:ext cx="4297314" cy="6529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1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0303B3-469F-6C44-869F-A83B9D971A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80490" y="2614752"/>
            <a:ext cx="4297314" cy="6529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FAC8AF-E95D-E845-8AEA-D7739B6F7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80490" y="3623272"/>
            <a:ext cx="4297314" cy="6529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3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3F1F775-EE63-8348-871B-D20BE7AFFA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80490" y="4631793"/>
            <a:ext cx="4297314" cy="6529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6E5642-323C-4B4F-833D-5883B50C54F2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4547922"/>
            <a:ext cx="821743" cy="82174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BA3E7-8DB7-397C-F139-7E43ADCABB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80490" y="5640315"/>
            <a:ext cx="4297314" cy="6529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4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BCCC1F-12B2-2016-CCA5-DD97A9C5C657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5555897"/>
            <a:ext cx="821743" cy="82174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711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tems_with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AD02-1C6D-3D49-B909-712802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6C3FB-BC81-A745-ADB7-143434DD504C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2393507"/>
            <a:ext cx="560416" cy="56041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15C589-EF75-4740-9A29-144E42B541A6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3924267"/>
            <a:ext cx="560416" cy="560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A602EF-C654-A642-8616-BB7A2E94B25D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3142509"/>
            <a:ext cx="560416" cy="560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44A57F-5C2B-FE4B-80BB-752E3E38B5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6413" y="2350853"/>
            <a:ext cx="4539588" cy="64572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1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0303B3-469F-6C44-869F-A83B9D971A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6412" y="3148814"/>
            <a:ext cx="4539588" cy="5478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FAC8AF-E95D-E845-8AEA-D7739B6F7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6412" y="3930571"/>
            <a:ext cx="4539588" cy="547807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3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3F1F775-EE63-8348-871B-D20BE7AFFA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56412" y="4706025"/>
            <a:ext cx="4539588" cy="56041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6E5642-323C-4B4F-833D-5883B50C54F2}"/>
              </a:ext>
            </a:extLst>
          </p:cNvPr>
          <p:cNvSpPr>
            <a:spLocks noChangeAspect="1"/>
          </p:cNvSpPr>
          <p:nvPr userDrawn="1"/>
        </p:nvSpPr>
        <p:spPr>
          <a:xfrm>
            <a:off x="868334" y="4706024"/>
            <a:ext cx="560416" cy="56041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23677C-B3D1-5BDE-20FB-FCBC30CA868F}"/>
              </a:ext>
            </a:extLst>
          </p:cNvPr>
          <p:cNvSpPr>
            <a:spLocks noChangeAspect="1"/>
          </p:cNvSpPr>
          <p:nvPr userDrawn="1"/>
        </p:nvSpPr>
        <p:spPr>
          <a:xfrm>
            <a:off x="6519835" y="2741145"/>
            <a:ext cx="560416" cy="560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831236-97E5-65B2-E3D5-ECEBC86C10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7912" y="2734697"/>
            <a:ext cx="4209596" cy="573313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080D1A-F1BF-498C-E799-325138686736}"/>
              </a:ext>
            </a:extLst>
          </p:cNvPr>
          <p:cNvSpPr>
            <a:spLocks noChangeAspect="1"/>
          </p:cNvSpPr>
          <p:nvPr userDrawn="1"/>
        </p:nvSpPr>
        <p:spPr>
          <a:xfrm>
            <a:off x="6519835" y="3522903"/>
            <a:ext cx="560416" cy="56041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747163-ED67-F264-F72F-F92756F900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07911" y="3522903"/>
            <a:ext cx="4209596" cy="56041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D76AB4-C20A-EC53-8E71-4A62B955FB5B}"/>
              </a:ext>
            </a:extLst>
          </p:cNvPr>
          <p:cNvSpPr>
            <a:spLocks noChangeAspect="1"/>
          </p:cNvSpPr>
          <p:nvPr userDrawn="1"/>
        </p:nvSpPr>
        <p:spPr>
          <a:xfrm>
            <a:off x="6519835" y="4304090"/>
            <a:ext cx="560416" cy="5604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9CD614-6B7B-9315-40FE-BE83A32995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7911" y="4304090"/>
            <a:ext cx="4209596" cy="560415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Description 7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622ADC0-6CDC-CD76-897A-755DB8E9F9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532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tems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AD02-1C6D-3D49-B909-712802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6C3FB-BC81-A745-ADB7-143434DD504C}"/>
              </a:ext>
            </a:extLst>
          </p:cNvPr>
          <p:cNvSpPr>
            <a:spLocks noChangeAspect="1"/>
          </p:cNvSpPr>
          <p:nvPr userDrawn="1"/>
        </p:nvSpPr>
        <p:spPr>
          <a:xfrm>
            <a:off x="3817201" y="1454859"/>
            <a:ext cx="833888" cy="8338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15C589-EF75-4740-9A29-144E42B541A6}"/>
              </a:ext>
            </a:extLst>
          </p:cNvPr>
          <p:cNvSpPr>
            <a:spLocks noChangeAspect="1"/>
          </p:cNvSpPr>
          <p:nvPr userDrawn="1"/>
        </p:nvSpPr>
        <p:spPr>
          <a:xfrm>
            <a:off x="1561864" y="3213012"/>
            <a:ext cx="833888" cy="8338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A602EF-C654-A642-8616-BB7A2E94B25D}"/>
              </a:ext>
            </a:extLst>
          </p:cNvPr>
          <p:cNvSpPr>
            <a:spLocks noChangeAspect="1"/>
          </p:cNvSpPr>
          <p:nvPr userDrawn="1"/>
        </p:nvSpPr>
        <p:spPr>
          <a:xfrm>
            <a:off x="7540912" y="1454859"/>
            <a:ext cx="833888" cy="8338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44A57F-5C2B-FE4B-80BB-752E3E38B5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5786" y="2328061"/>
            <a:ext cx="2736719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1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0303B3-469F-6C44-869F-A83B9D971A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9496" y="2328061"/>
            <a:ext cx="2736718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FAC8AF-E95D-E845-8AEA-D7739B6F7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277" y="4067840"/>
            <a:ext cx="2651057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3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3F1F775-EE63-8348-871B-D20BE7AFFA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3169" y="4067840"/>
            <a:ext cx="2651057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6E5642-323C-4B4F-833D-5883B50C54F2}"/>
              </a:ext>
            </a:extLst>
          </p:cNvPr>
          <p:cNvSpPr>
            <a:spLocks noChangeAspect="1"/>
          </p:cNvSpPr>
          <p:nvPr userDrawn="1"/>
        </p:nvSpPr>
        <p:spPr>
          <a:xfrm>
            <a:off x="5051753" y="3213012"/>
            <a:ext cx="833888" cy="833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23677C-B3D1-5BDE-20FB-FCBC30CA868F}"/>
              </a:ext>
            </a:extLst>
          </p:cNvPr>
          <p:cNvSpPr>
            <a:spLocks noChangeAspect="1"/>
          </p:cNvSpPr>
          <p:nvPr userDrawn="1"/>
        </p:nvSpPr>
        <p:spPr>
          <a:xfrm>
            <a:off x="8545992" y="3213012"/>
            <a:ext cx="833888" cy="8338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831236-97E5-65B2-E3D5-ECEBC86C10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37407" y="4067839"/>
            <a:ext cx="2651057" cy="844100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080D1A-F1BF-498C-E799-325138686736}"/>
              </a:ext>
            </a:extLst>
          </p:cNvPr>
          <p:cNvSpPr>
            <a:spLocks noChangeAspect="1"/>
          </p:cNvSpPr>
          <p:nvPr userDrawn="1"/>
        </p:nvSpPr>
        <p:spPr>
          <a:xfrm>
            <a:off x="2984469" y="4937472"/>
            <a:ext cx="833888" cy="8338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747163-ED67-F264-F72F-F92756F900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33628" y="5792916"/>
            <a:ext cx="2735565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D76AB4-C20A-EC53-8E71-4A62B955FB5B}"/>
              </a:ext>
            </a:extLst>
          </p:cNvPr>
          <p:cNvSpPr>
            <a:spLocks noChangeAspect="1"/>
          </p:cNvSpPr>
          <p:nvPr userDrawn="1"/>
        </p:nvSpPr>
        <p:spPr>
          <a:xfrm>
            <a:off x="6419536" y="4937472"/>
            <a:ext cx="833888" cy="8338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9CD614-6B7B-9315-40FE-BE83A32995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68697" y="5796891"/>
            <a:ext cx="2735565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761A4C-8B0B-096A-7663-175BE22237EC}"/>
              </a:ext>
            </a:extLst>
          </p:cNvPr>
          <p:cNvSpPr>
            <a:spLocks noChangeAspect="1"/>
          </p:cNvSpPr>
          <p:nvPr userDrawn="1"/>
        </p:nvSpPr>
        <p:spPr>
          <a:xfrm>
            <a:off x="9854605" y="4937472"/>
            <a:ext cx="833888" cy="8338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0132EB-C7D0-C2D8-B2D2-43489F731D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03766" y="5796891"/>
            <a:ext cx="2735565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8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3C0D16E-051B-EE14-E387-B5F578D12C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8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with_2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9C81EA-29C4-A941-B71D-D4D0565A0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750" y="1561570"/>
            <a:ext cx="5977356" cy="4185179"/>
          </a:xfrm>
        </p:spPr>
        <p:txBody>
          <a:bodyPr anchor="ctr" anchorCtr="0">
            <a:normAutofit/>
          </a:bodyPr>
          <a:lstStyle>
            <a:lvl1pPr marL="285739" indent="-285739">
              <a:spcAft>
                <a:spcPts val="1667"/>
              </a:spcAft>
              <a:buClr>
                <a:schemeClr val="accent1"/>
              </a:buClr>
              <a:buFont typeface="Wingdings" pitchFamily="2" charset="2"/>
              <a:buChar char="§"/>
              <a:defRPr sz="2167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Bullet #2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BF902-EAAD-5040-B449-FD9CAAC7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28486"/>
            <a:ext cx="7086935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7F95E0F-9214-1B4D-A5CF-9C9E0FD1E9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8609" y="3428999"/>
            <a:ext cx="4973391" cy="3438648"/>
          </a:xfrm>
          <a:custGeom>
            <a:avLst/>
            <a:gdLst>
              <a:gd name="connsiteX0" fmla="*/ 0 w 4555958"/>
              <a:gd name="connsiteY0" fmla="*/ 0 h 4114801"/>
              <a:gd name="connsiteX1" fmla="*/ 4555958 w 4555958"/>
              <a:gd name="connsiteY1" fmla="*/ 0 h 4114801"/>
              <a:gd name="connsiteX2" fmla="*/ 4555958 w 4555958"/>
              <a:gd name="connsiteY2" fmla="*/ 4114801 h 4114801"/>
              <a:gd name="connsiteX3" fmla="*/ 0 w 4555958"/>
              <a:gd name="connsiteY3" fmla="*/ 4114801 h 4114801"/>
              <a:gd name="connsiteX4" fmla="*/ 0 w 4555958"/>
              <a:gd name="connsiteY4" fmla="*/ 0 h 4114801"/>
              <a:gd name="connsiteX0" fmla="*/ 1388962 w 5944920"/>
              <a:gd name="connsiteY0" fmla="*/ 0 h 4207399"/>
              <a:gd name="connsiteX1" fmla="*/ 5944920 w 5944920"/>
              <a:gd name="connsiteY1" fmla="*/ 0 h 4207399"/>
              <a:gd name="connsiteX2" fmla="*/ 5944920 w 5944920"/>
              <a:gd name="connsiteY2" fmla="*/ 4114801 h 4207399"/>
              <a:gd name="connsiteX3" fmla="*/ 0 w 5944920"/>
              <a:gd name="connsiteY3" fmla="*/ 4207399 h 4207399"/>
              <a:gd name="connsiteX4" fmla="*/ 1388962 w 5944920"/>
              <a:gd name="connsiteY4" fmla="*/ 0 h 4207399"/>
              <a:gd name="connsiteX0" fmla="*/ 717630 w 5944920"/>
              <a:gd name="connsiteY0" fmla="*/ 34724 h 4207399"/>
              <a:gd name="connsiteX1" fmla="*/ 5944920 w 5944920"/>
              <a:gd name="connsiteY1" fmla="*/ 0 h 4207399"/>
              <a:gd name="connsiteX2" fmla="*/ 5944920 w 5944920"/>
              <a:gd name="connsiteY2" fmla="*/ 4114801 h 4207399"/>
              <a:gd name="connsiteX3" fmla="*/ 0 w 5944920"/>
              <a:gd name="connsiteY3" fmla="*/ 4207399 h 4207399"/>
              <a:gd name="connsiteX4" fmla="*/ 717630 w 5944920"/>
              <a:gd name="connsiteY4" fmla="*/ 34724 h 4207399"/>
              <a:gd name="connsiteX0" fmla="*/ 729205 w 5956495"/>
              <a:gd name="connsiteY0" fmla="*/ 34724 h 4114802"/>
              <a:gd name="connsiteX1" fmla="*/ 5956495 w 5956495"/>
              <a:gd name="connsiteY1" fmla="*/ 0 h 4114802"/>
              <a:gd name="connsiteX2" fmla="*/ 5956495 w 5956495"/>
              <a:gd name="connsiteY2" fmla="*/ 4114801 h 4114802"/>
              <a:gd name="connsiteX3" fmla="*/ 0 w 5956495"/>
              <a:gd name="connsiteY3" fmla="*/ 4114802 h 4114802"/>
              <a:gd name="connsiteX4" fmla="*/ 729205 w 5956495"/>
              <a:gd name="connsiteY4" fmla="*/ 34724 h 4114802"/>
              <a:gd name="connsiteX0" fmla="*/ 729205 w 5956495"/>
              <a:gd name="connsiteY0" fmla="*/ 34724 h 4149526"/>
              <a:gd name="connsiteX1" fmla="*/ 5956495 w 5956495"/>
              <a:gd name="connsiteY1" fmla="*/ 0 h 4149526"/>
              <a:gd name="connsiteX2" fmla="*/ 5956495 w 5956495"/>
              <a:gd name="connsiteY2" fmla="*/ 4114801 h 4149526"/>
              <a:gd name="connsiteX3" fmla="*/ 0 w 5956495"/>
              <a:gd name="connsiteY3" fmla="*/ 4149526 h 4149526"/>
              <a:gd name="connsiteX4" fmla="*/ 729205 w 5956495"/>
              <a:gd name="connsiteY4" fmla="*/ 34724 h 4149526"/>
              <a:gd name="connsiteX0" fmla="*/ 729205 w 5956495"/>
              <a:gd name="connsiteY0" fmla="*/ 34724 h 4149526"/>
              <a:gd name="connsiteX1" fmla="*/ 5956495 w 5956495"/>
              <a:gd name="connsiteY1" fmla="*/ 0 h 4149526"/>
              <a:gd name="connsiteX2" fmla="*/ 5956495 w 5956495"/>
              <a:gd name="connsiteY2" fmla="*/ 4114801 h 4149526"/>
              <a:gd name="connsiteX3" fmla="*/ 0 w 5956495"/>
              <a:gd name="connsiteY3" fmla="*/ 4149526 h 4149526"/>
              <a:gd name="connsiteX4" fmla="*/ 729205 w 5956495"/>
              <a:gd name="connsiteY4" fmla="*/ 34724 h 4149526"/>
              <a:gd name="connsiteX0" fmla="*/ 729205 w 5956495"/>
              <a:gd name="connsiteY0" fmla="*/ 34724 h 4149526"/>
              <a:gd name="connsiteX1" fmla="*/ 5956495 w 5956495"/>
              <a:gd name="connsiteY1" fmla="*/ 0 h 4149526"/>
              <a:gd name="connsiteX2" fmla="*/ 5956495 w 5956495"/>
              <a:gd name="connsiteY2" fmla="*/ 4114801 h 4149526"/>
              <a:gd name="connsiteX3" fmla="*/ 0 w 5956495"/>
              <a:gd name="connsiteY3" fmla="*/ 4149526 h 4149526"/>
              <a:gd name="connsiteX4" fmla="*/ 729205 w 5956495"/>
              <a:gd name="connsiteY4" fmla="*/ 34724 h 4149526"/>
              <a:gd name="connsiteX0" fmla="*/ 740779 w 5968069"/>
              <a:gd name="connsiteY0" fmla="*/ 34724 h 4114801"/>
              <a:gd name="connsiteX1" fmla="*/ 5968069 w 5968069"/>
              <a:gd name="connsiteY1" fmla="*/ 0 h 4114801"/>
              <a:gd name="connsiteX2" fmla="*/ 5968069 w 5968069"/>
              <a:gd name="connsiteY2" fmla="*/ 4114801 h 4114801"/>
              <a:gd name="connsiteX3" fmla="*/ 0 w 5968069"/>
              <a:gd name="connsiteY3" fmla="*/ 4103227 h 4114801"/>
              <a:gd name="connsiteX4" fmla="*/ 740779 w 5968069"/>
              <a:gd name="connsiteY4" fmla="*/ 34724 h 4114801"/>
              <a:gd name="connsiteX0" fmla="*/ 740779 w 5968069"/>
              <a:gd name="connsiteY0" fmla="*/ 34724 h 4126377"/>
              <a:gd name="connsiteX1" fmla="*/ 5968069 w 5968069"/>
              <a:gd name="connsiteY1" fmla="*/ 0 h 4126377"/>
              <a:gd name="connsiteX2" fmla="*/ 5968069 w 5968069"/>
              <a:gd name="connsiteY2" fmla="*/ 4114801 h 4126377"/>
              <a:gd name="connsiteX3" fmla="*/ 0 w 5968069"/>
              <a:gd name="connsiteY3" fmla="*/ 4126377 h 4126377"/>
              <a:gd name="connsiteX4" fmla="*/ 740779 w 5968069"/>
              <a:gd name="connsiteY4" fmla="*/ 34724 h 412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069" h="4126377">
                <a:moveTo>
                  <a:pt x="740779" y="34724"/>
                </a:moveTo>
                <a:lnTo>
                  <a:pt x="5968069" y="0"/>
                </a:lnTo>
                <a:lnTo>
                  <a:pt x="5968069" y="4114801"/>
                </a:lnTo>
                <a:lnTo>
                  <a:pt x="0" y="4126377"/>
                </a:lnTo>
                <a:lnTo>
                  <a:pt x="740779" y="34724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5FB33DA2-0573-374F-836F-FB0EEE676B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4857" y="-20915"/>
            <a:ext cx="4363531" cy="3469206"/>
          </a:xfrm>
          <a:custGeom>
            <a:avLst/>
            <a:gdLst>
              <a:gd name="connsiteX0" fmla="*/ 0 w 4555958"/>
              <a:gd name="connsiteY0" fmla="*/ 0 h 4090737"/>
              <a:gd name="connsiteX1" fmla="*/ 4555958 w 4555958"/>
              <a:gd name="connsiteY1" fmla="*/ 0 h 4090737"/>
              <a:gd name="connsiteX2" fmla="*/ 4555958 w 4555958"/>
              <a:gd name="connsiteY2" fmla="*/ 4090737 h 4090737"/>
              <a:gd name="connsiteX3" fmla="*/ 0 w 4555958"/>
              <a:gd name="connsiteY3" fmla="*/ 4090737 h 4090737"/>
              <a:gd name="connsiteX4" fmla="*/ 0 w 4555958"/>
              <a:gd name="connsiteY4" fmla="*/ 0 h 4090737"/>
              <a:gd name="connsiteX0" fmla="*/ 694481 w 5250439"/>
              <a:gd name="connsiteY0" fmla="*/ 0 h 4113886"/>
              <a:gd name="connsiteX1" fmla="*/ 5250439 w 5250439"/>
              <a:gd name="connsiteY1" fmla="*/ 0 h 4113886"/>
              <a:gd name="connsiteX2" fmla="*/ 5250439 w 5250439"/>
              <a:gd name="connsiteY2" fmla="*/ 4090737 h 4113886"/>
              <a:gd name="connsiteX3" fmla="*/ 0 w 5250439"/>
              <a:gd name="connsiteY3" fmla="*/ 4113886 h 4113886"/>
              <a:gd name="connsiteX4" fmla="*/ 694481 w 5250439"/>
              <a:gd name="connsiteY4" fmla="*/ 0 h 4113886"/>
              <a:gd name="connsiteX0" fmla="*/ 660614 w 5216572"/>
              <a:gd name="connsiteY0" fmla="*/ 0 h 4113886"/>
              <a:gd name="connsiteX1" fmla="*/ 5216572 w 5216572"/>
              <a:gd name="connsiteY1" fmla="*/ 0 h 4113886"/>
              <a:gd name="connsiteX2" fmla="*/ 5216572 w 5216572"/>
              <a:gd name="connsiteY2" fmla="*/ 4090737 h 4113886"/>
              <a:gd name="connsiteX3" fmla="*/ 0 w 5216572"/>
              <a:gd name="connsiteY3" fmla="*/ 4113886 h 4113886"/>
              <a:gd name="connsiteX4" fmla="*/ 660614 w 5216572"/>
              <a:gd name="connsiteY4" fmla="*/ 0 h 4113886"/>
              <a:gd name="connsiteX0" fmla="*/ 660614 w 5216572"/>
              <a:gd name="connsiteY0" fmla="*/ 0 h 4143383"/>
              <a:gd name="connsiteX1" fmla="*/ 5216572 w 5216572"/>
              <a:gd name="connsiteY1" fmla="*/ 29497 h 4143383"/>
              <a:gd name="connsiteX2" fmla="*/ 5216572 w 5216572"/>
              <a:gd name="connsiteY2" fmla="*/ 4120234 h 4143383"/>
              <a:gd name="connsiteX3" fmla="*/ 0 w 5216572"/>
              <a:gd name="connsiteY3" fmla="*/ 4143383 h 4143383"/>
              <a:gd name="connsiteX4" fmla="*/ 660614 w 5216572"/>
              <a:gd name="connsiteY4" fmla="*/ 0 h 4143383"/>
              <a:gd name="connsiteX0" fmla="*/ 660614 w 5226405"/>
              <a:gd name="connsiteY0" fmla="*/ 0 h 4143383"/>
              <a:gd name="connsiteX1" fmla="*/ 5226405 w 5226405"/>
              <a:gd name="connsiteY1" fmla="*/ 9833 h 4143383"/>
              <a:gd name="connsiteX2" fmla="*/ 5216572 w 5226405"/>
              <a:gd name="connsiteY2" fmla="*/ 4120234 h 4143383"/>
              <a:gd name="connsiteX3" fmla="*/ 0 w 5226405"/>
              <a:gd name="connsiteY3" fmla="*/ 4143383 h 4143383"/>
              <a:gd name="connsiteX4" fmla="*/ 660614 w 5226405"/>
              <a:gd name="connsiteY4" fmla="*/ 0 h 4143383"/>
              <a:gd name="connsiteX0" fmla="*/ 660614 w 5236237"/>
              <a:gd name="connsiteY0" fmla="*/ 19664 h 4163047"/>
              <a:gd name="connsiteX1" fmla="*/ 5236237 w 5236237"/>
              <a:gd name="connsiteY1" fmla="*/ 0 h 4163047"/>
              <a:gd name="connsiteX2" fmla="*/ 5216572 w 5236237"/>
              <a:gd name="connsiteY2" fmla="*/ 4139898 h 4163047"/>
              <a:gd name="connsiteX3" fmla="*/ 0 w 5236237"/>
              <a:gd name="connsiteY3" fmla="*/ 4163047 h 4163047"/>
              <a:gd name="connsiteX4" fmla="*/ 660614 w 5236237"/>
              <a:gd name="connsiteY4" fmla="*/ 19664 h 416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6237" h="4163047">
                <a:moveTo>
                  <a:pt x="660614" y="19664"/>
                </a:moveTo>
                <a:lnTo>
                  <a:pt x="5236237" y="0"/>
                </a:lnTo>
                <a:cubicBezTo>
                  <a:pt x="5232959" y="1370134"/>
                  <a:pt x="5219850" y="2769764"/>
                  <a:pt x="5216572" y="4139898"/>
                </a:cubicBezTo>
                <a:lnTo>
                  <a:pt x="0" y="4163047"/>
                </a:lnTo>
                <a:lnTo>
                  <a:pt x="660614" y="19664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2AF033A-E1CE-7A0A-4F6A-B77E088301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010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76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with_3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9C81EA-29C4-A941-B71D-D4D0565A0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751" y="1555750"/>
            <a:ext cx="5175249" cy="4191000"/>
          </a:xfrm>
        </p:spPr>
        <p:txBody>
          <a:bodyPr anchor="ctr" anchorCtr="0">
            <a:normAutofit/>
          </a:bodyPr>
          <a:lstStyle>
            <a:lvl1pPr marL="285739" indent="-285739">
              <a:spcAft>
                <a:spcPts val="1667"/>
              </a:spcAft>
              <a:buClr>
                <a:schemeClr val="accent1"/>
              </a:buClr>
              <a:buFont typeface="Wingdings" pitchFamily="2" charset="2"/>
              <a:buChar char="§"/>
              <a:defRPr sz="2167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0"/>
            <a:r>
              <a:rPr lang="en-US"/>
              <a:t>Bullet #2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A192C-2ECB-454A-9CC0-138A367A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A8CFEAD9-D682-404F-A8C2-F6DAB48481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3417094"/>
            <a:ext cx="3991218" cy="3440906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D31B08C6-95B7-D042-AC7F-DC2D931BDB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81720" y="3417094"/>
            <a:ext cx="4110280" cy="3428615"/>
          </a:xfrm>
          <a:custGeom>
            <a:avLst/>
            <a:gdLst>
              <a:gd name="connsiteX0" fmla="*/ 0 w 4932336"/>
              <a:gd name="connsiteY0" fmla="*/ 0 h 4113212"/>
              <a:gd name="connsiteX1" fmla="*/ 4932336 w 4932336"/>
              <a:gd name="connsiteY1" fmla="*/ 0 h 4113212"/>
              <a:gd name="connsiteX2" fmla="*/ 4932336 w 4932336"/>
              <a:gd name="connsiteY2" fmla="*/ 4113212 h 4113212"/>
              <a:gd name="connsiteX3" fmla="*/ 0 w 4932336"/>
              <a:gd name="connsiteY3" fmla="*/ 4113212 h 4113212"/>
              <a:gd name="connsiteX4" fmla="*/ 0 w 4932336"/>
              <a:gd name="connsiteY4" fmla="*/ 0 h 4113212"/>
              <a:gd name="connsiteX0" fmla="*/ 0 w 4932336"/>
              <a:gd name="connsiteY0" fmla="*/ 0 h 4125912"/>
              <a:gd name="connsiteX1" fmla="*/ 4932336 w 4932336"/>
              <a:gd name="connsiteY1" fmla="*/ 0 h 4125912"/>
              <a:gd name="connsiteX2" fmla="*/ 4932336 w 4932336"/>
              <a:gd name="connsiteY2" fmla="*/ 4113212 h 4125912"/>
              <a:gd name="connsiteX3" fmla="*/ 2362200 w 4932336"/>
              <a:gd name="connsiteY3" fmla="*/ 4125912 h 4125912"/>
              <a:gd name="connsiteX4" fmla="*/ 0 w 4932336"/>
              <a:gd name="connsiteY4" fmla="*/ 0 h 4125912"/>
              <a:gd name="connsiteX0" fmla="*/ 0 w 4932336"/>
              <a:gd name="connsiteY0" fmla="*/ 0 h 4114338"/>
              <a:gd name="connsiteX1" fmla="*/ 4932336 w 4932336"/>
              <a:gd name="connsiteY1" fmla="*/ 0 h 4114338"/>
              <a:gd name="connsiteX2" fmla="*/ 4932336 w 4932336"/>
              <a:gd name="connsiteY2" fmla="*/ 4113212 h 4114338"/>
              <a:gd name="connsiteX3" fmla="*/ 2362200 w 4932336"/>
              <a:gd name="connsiteY3" fmla="*/ 4114338 h 4114338"/>
              <a:gd name="connsiteX4" fmla="*/ 0 w 4932336"/>
              <a:gd name="connsiteY4" fmla="*/ 0 h 411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336" h="4114338">
                <a:moveTo>
                  <a:pt x="0" y="0"/>
                </a:moveTo>
                <a:lnTo>
                  <a:pt x="4932336" y="0"/>
                </a:lnTo>
                <a:lnTo>
                  <a:pt x="4932336" y="4113212"/>
                </a:lnTo>
                <a:lnTo>
                  <a:pt x="2362200" y="41143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riangle 3">
            <a:extLst>
              <a:ext uri="{FF2B5EF4-FFF2-40B4-BE49-F238E27FC236}">
                <a16:creationId xmlns:a16="http://schemas.microsoft.com/office/drawing/2014/main" id="{9A81AE0C-D0C8-E94F-BE6E-A6ECC8E9FBB7}"/>
              </a:ext>
            </a:extLst>
          </p:cNvPr>
          <p:cNvSpPr/>
          <p:nvPr/>
        </p:nvSpPr>
        <p:spPr>
          <a:xfrm rot="12532804">
            <a:off x="7556495" y="-776671"/>
            <a:ext cx="1018408" cy="8169120"/>
          </a:xfrm>
          <a:custGeom>
            <a:avLst/>
            <a:gdLst>
              <a:gd name="connsiteX0" fmla="*/ 0 w 1224457"/>
              <a:gd name="connsiteY0" fmla="*/ 9548883 h 9548883"/>
              <a:gd name="connsiteX1" fmla="*/ 612229 w 1224457"/>
              <a:gd name="connsiteY1" fmla="*/ 0 h 9548883"/>
              <a:gd name="connsiteX2" fmla="*/ 1224457 w 1224457"/>
              <a:gd name="connsiteY2" fmla="*/ 9548883 h 9548883"/>
              <a:gd name="connsiteX3" fmla="*/ 0 w 1224457"/>
              <a:gd name="connsiteY3" fmla="*/ 9548883 h 9548883"/>
              <a:gd name="connsiteX0" fmla="*/ 0 w 1229728"/>
              <a:gd name="connsiteY0" fmla="*/ 9802944 h 9802944"/>
              <a:gd name="connsiteX1" fmla="*/ 617500 w 1229728"/>
              <a:gd name="connsiteY1" fmla="*/ 0 h 9802944"/>
              <a:gd name="connsiteX2" fmla="*/ 1229728 w 1229728"/>
              <a:gd name="connsiteY2" fmla="*/ 9548883 h 9802944"/>
              <a:gd name="connsiteX3" fmla="*/ 0 w 1229728"/>
              <a:gd name="connsiteY3" fmla="*/ 9802944 h 9802944"/>
              <a:gd name="connsiteX0" fmla="*/ 0 w 1222089"/>
              <a:gd name="connsiteY0" fmla="*/ 9802944 h 9802944"/>
              <a:gd name="connsiteX1" fmla="*/ 617500 w 1222089"/>
              <a:gd name="connsiteY1" fmla="*/ 0 h 9802944"/>
              <a:gd name="connsiteX2" fmla="*/ 1222089 w 1222089"/>
              <a:gd name="connsiteY2" fmla="*/ 9103662 h 9802944"/>
              <a:gd name="connsiteX3" fmla="*/ 0 w 1222089"/>
              <a:gd name="connsiteY3" fmla="*/ 9802944 h 980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2089" h="9802944">
                <a:moveTo>
                  <a:pt x="0" y="9802944"/>
                </a:moveTo>
                <a:lnTo>
                  <a:pt x="617500" y="0"/>
                </a:lnTo>
                <a:lnTo>
                  <a:pt x="1222089" y="9103662"/>
                </a:lnTo>
                <a:lnTo>
                  <a:pt x="0" y="9802944"/>
                </a:ln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9CD0EDE7-77FF-DD4C-8F52-73A2B28B85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88276" y="-24923"/>
            <a:ext cx="4115263" cy="3440906"/>
          </a:xfrm>
          <a:custGeom>
            <a:avLst/>
            <a:gdLst>
              <a:gd name="connsiteX0" fmla="*/ 0 w 4789461"/>
              <a:gd name="connsiteY0" fmla="*/ 4129087 h 4129087"/>
              <a:gd name="connsiteX1" fmla="*/ 2394731 w 4789461"/>
              <a:gd name="connsiteY1" fmla="*/ 0 h 4129087"/>
              <a:gd name="connsiteX2" fmla="*/ 4789461 w 4789461"/>
              <a:gd name="connsiteY2" fmla="*/ 4129087 h 4129087"/>
              <a:gd name="connsiteX3" fmla="*/ 0 w 4789461"/>
              <a:gd name="connsiteY3" fmla="*/ 4129087 h 4129087"/>
              <a:gd name="connsiteX0" fmla="*/ 0 w 4927684"/>
              <a:gd name="connsiteY0" fmla="*/ 4129087 h 4160984"/>
              <a:gd name="connsiteX1" fmla="*/ 2394731 w 4927684"/>
              <a:gd name="connsiteY1" fmla="*/ 0 h 4160984"/>
              <a:gd name="connsiteX2" fmla="*/ 4927684 w 4927684"/>
              <a:gd name="connsiteY2" fmla="*/ 4160984 h 4160984"/>
              <a:gd name="connsiteX3" fmla="*/ 0 w 4927684"/>
              <a:gd name="connsiteY3" fmla="*/ 4129087 h 4160984"/>
              <a:gd name="connsiteX0" fmla="*/ 0 w 4938316"/>
              <a:gd name="connsiteY0" fmla="*/ 4129087 h 4129087"/>
              <a:gd name="connsiteX1" fmla="*/ 2394731 w 4938316"/>
              <a:gd name="connsiteY1" fmla="*/ 0 h 4129087"/>
              <a:gd name="connsiteX2" fmla="*/ 4938316 w 4938316"/>
              <a:gd name="connsiteY2" fmla="*/ 4129086 h 4129087"/>
              <a:gd name="connsiteX3" fmla="*/ 0 w 4938316"/>
              <a:gd name="connsiteY3" fmla="*/ 4129087 h 4129087"/>
              <a:gd name="connsiteX0" fmla="*/ 0 w 4938316"/>
              <a:gd name="connsiteY0" fmla="*/ 4129087 h 4129087"/>
              <a:gd name="connsiteX1" fmla="*/ 2394731 w 4938316"/>
              <a:gd name="connsiteY1" fmla="*/ 0 h 4129087"/>
              <a:gd name="connsiteX2" fmla="*/ 3552869 w 4938316"/>
              <a:gd name="connsiteY2" fmla="*/ 1890606 h 4129087"/>
              <a:gd name="connsiteX3" fmla="*/ 4938316 w 4938316"/>
              <a:gd name="connsiteY3" fmla="*/ 4129086 h 4129087"/>
              <a:gd name="connsiteX4" fmla="*/ 0 w 4938316"/>
              <a:gd name="connsiteY4" fmla="*/ 4129087 h 4129087"/>
              <a:gd name="connsiteX0" fmla="*/ 0 w 4938316"/>
              <a:gd name="connsiteY0" fmla="*/ 4129087 h 4129087"/>
              <a:gd name="connsiteX1" fmla="*/ 2394731 w 4938316"/>
              <a:gd name="connsiteY1" fmla="*/ 0 h 4129087"/>
              <a:gd name="connsiteX2" fmla="*/ 4935102 w 4938316"/>
              <a:gd name="connsiteY2" fmla="*/ 19275 h 4129087"/>
              <a:gd name="connsiteX3" fmla="*/ 4938316 w 4938316"/>
              <a:gd name="connsiteY3" fmla="*/ 4129086 h 4129087"/>
              <a:gd name="connsiteX4" fmla="*/ 0 w 4938316"/>
              <a:gd name="connsiteY4" fmla="*/ 4129087 h 412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8316" h="4129087">
                <a:moveTo>
                  <a:pt x="0" y="4129087"/>
                </a:moveTo>
                <a:lnTo>
                  <a:pt x="2394731" y="0"/>
                </a:lnTo>
                <a:lnTo>
                  <a:pt x="4935102" y="19275"/>
                </a:lnTo>
                <a:cubicBezTo>
                  <a:pt x="4936173" y="1389212"/>
                  <a:pt x="4937245" y="2759149"/>
                  <a:pt x="4938316" y="4129086"/>
                </a:cubicBezTo>
                <a:lnTo>
                  <a:pt x="0" y="4129087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73B4B36-C7CD-507B-34FF-3196614CF9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126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76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D021E2A-0754-064C-B56D-936BCA1FC9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20750" y="1533072"/>
            <a:ext cx="1862667" cy="4465320"/>
          </a:xfrm>
        </p:spPr>
        <p:txBody>
          <a:bodyPr anchor="t" anchorCtr="0">
            <a:noAutofit/>
          </a:bodyPr>
          <a:lstStyle>
            <a:lvl1pPr marL="0" indent="0" algn="r">
              <a:lnSpc>
                <a:spcPct val="80000"/>
              </a:lnSpc>
              <a:spcBef>
                <a:spcPts val="1000"/>
              </a:spcBef>
              <a:spcAft>
                <a:spcPts val="500"/>
              </a:spcAft>
              <a:buNone/>
              <a:defRPr sz="1833" b="0" i="0">
                <a:solidFill>
                  <a:srgbClr val="FFFFFF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Agenda item time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F22BD2FD-8C58-2149-8629-13288BCEFF87}"/>
              </a:ext>
            </a:extLst>
          </p:cNvPr>
          <p:cNvSpPr/>
          <p:nvPr/>
        </p:nvSpPr>
        <p:spPr>
          <a:xfrm rot="5400000" flipV="1">
            <a:off x="7562128" y="2228131"/>
            <a:ext cx="6857999" cy="2401744"/>
          </a:xfrm>
          <a:custGeom>
            <a:avLst/>
            <a:gdLst>
              <a:gd name="connsiteX0" fmla="*/ 0 w 12192000"/>
              <a:gd name="connsiteY0" fmla="*/ 0 h 2946400"/>
              <a:gd name="connsiteX1" fmla="*/ 12192000 w 12192000"/>
              <a:gd name="connsiteY1" fmla="*/ 0 h 2946400"/>
              <a:gd name="connsiteX2" fmla="*/ 12192000 w 12192000"/>
              <a:gd name="connsiteY2" fmla="*/ 2946400 h 2946400"/>
              <a:gd name="connsiteX3" fmla="*/ 0 w 12192000"/>
              <a:gd name="connsiteY3" fmla="*/ 2946400 h 2946400"/>
              <a:gd name="connsiteX4" fmla="*/ 0 w 12192000"/>
              <a:gd name="connsiteY4" fmla="*/ 0 h 2946400"/>
              <a:gd name="connsiteX0" fmla="*/ 0 w 12192000"/>
              <a:gd name="connsiteY0" fmla="*/ 23 h 2946423"/>
              <a:gd name="connsiteX1" fmla="*/ 6007100 w 12192000"/>
              <a:gd name="connsiteY1" fmla="*/ 558823 h 2946423"/>
              <a:gd name="connsiteX2" fmla="*/ 12192000 w 12192000"/>
              <a:gd name="connsiteY2" fmla="*/ 23 h 2946423"/>
              <a:gd name="connsiteX3" fmla="*/ 12192000 w 12192000"/>
              <a:gd name="connsiteY3" fmla="*/ 2946423 h 2946423"/>
              <a:gd name="connsiteX4" fmla="*/ 0 w 12192000"/>
              <a:gd name="connsiteY4" fmla="*/ 2946423 h 2946423"/>
              <a:gd name="connsiteX5" fmla="*/ 0 w 12192000"/>
              <a:gd name="connsiteY5" fmla="*/ 23 h 2946423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444500 h 3390900"/>
              <a:gd name="connsiteX1" fmla="*/ 4419600 w 12192000"/>
              <a:gd name="connsiteY1" fmla="*/ 0 h 3390900"/>
              <a:gd name="connsiteX2" fmla="*/ 12192000 w 12192000"/>
              <a:gd name="connsiteY2" fmla="*/ 444500 h 3390900"/>
              <a:gd name="connsiteX3" fmla="*/ 12192000 w 12192000"/>
              <a:gd name="connsiteY3" fmla="*/ 3390900 h 3390900"/>
              <a:gd name="connsiteX4" fmla="*/ 0 w 12192000"/>
              <a:gd name="connsiteY4" fmla="*/ 3390900 h 3390900"/>
              <a:gd name="connsiteX5" fmla="*/ 0 w 12192000"/>
              <a:gd name="connsiteY5" fmla="*/ 444500 h 3390900"/>
              <a:gd name="connsiteX0" fmla="*/ 0 w 12192000"/>
              <a:gd name="connsiteY0" fmla="*/ 368301 h 3314701"/>
              <a:gd name="connsiteX1" fmla="*/ 12192000 w 12192000"/>
              <a:gd name="connsiteY1" fmla="*/ 368301 h 3314701"/>
              <a:gd name="connsiteX2" fmla="*/ 12192000 w 12192000"/>
              <a:gd name="connsiteY2" fmla="*/ 3314701 h 3314701"/>
              <a:gd name="connsiteX3" fmla="*/ 0 w 12192000"/>
              <a:gd name="connsiteY3" fmla="*/ 3314701 h 3314701"/>
              <a:gd name="connsiteX4" fmla="*/ 0 w 12192000"/>
              <a:gd name="connsiteY4" fmla="*/ 368301 h 3314701"/>
              <a:gd name="connsiteX0" fmla="*/ 0 w 12192000"/>
              <a:gd name="connsiteY0" fmla="*/ 218252 h 3164652"/>
              <a:gd name="connsiteX1" fmla="*/ 12192000 w 12192000"/>
              <a:gd name="connsiteY1" fmla="*/ 218252 h 3164652"/>
              <a:gd name="connsiteX2" fmla="*/ 12192000 w 12192000"/>
              <a:gd name="connsiteY2" fmla="*/ 3164652 h 3164652"/>
              <a:gd name="connsiteX3" fmla="*/ 0 w 12192000"/>
              <a:gd name="connsiteY3" fmla="*/ 3164652 h 3164652"/>
              <a:gd name="connsiteX4" fmla="*/ 0 w 12192000"/>
              <a:gd name="connsiteY4" fmla="*/ 218252 h 3164652"/>
              <a:gd name="connsiteX0" fmla="*/ 0 w 12192000"/>
              <a:gd name="connsiteY0" fmla="*/ 0 h 2946400"/>
              <a:gd name="connsiteX1" fmla="*/ 12192000 w 12192000"/>
              <a:gd name="connsiteY1" fmla="*/ 0 h 2946400"/>
              <a:gd name="connsiteX2" fmla="*/ 12192000 w 12192000"/>
              <a:gd name="connsiteY2" fmla="*/ 2946400 h 2946400"/>
              <a:gd name="connsiteX3" fmla="*/ 0 w 12192000"/>
              <a:gd name="connsiteY3" fmla="*/ 2946400 h 2946400"/>
              <a:gd name="connsiteX4" fmla="*/ 0 w 12192000"/>
              <a:gd name="connsiteY4" fmla="*/ 0 h 2946400"/>
              <a:gd name="connsiteX0" fmla="*/ 0 w 12200759"/>
              <a:gd name="connsiteY0" fmla="*/ 644296 h 2946400"/>
              <a:gd name="connsiteX1" fmla="*/ 12200759 w 12200759"/>
              <a:gd name="connsiteY1" fmla="*/ 0 h 2946400"/>
              <a:gd name="connsiteX2" fmla="*/ 12200759 w 12200759"/>
              <a:gd name="connsiteY2" fmla="*/ 2946400 h 2946400"/>
              <a:gd name="connsiteX3" fmla="*/ 8759 w 12200759"/>
              <a:gd name="connsiteY3" fmla="*/ 2946400 h 2946400"/>
              <a:gd name="connsiteX4" fmla="*/ 0 w 12200759"/>
              <a:gd name="connsiteY4" fmla="*/ 644296 h 2946400"/>
              <a:gd name="connsiteX0" fmla="*/ 0 w 12200759"/>
              <a:gd name="connsiteY0" fmla="*/ 763609 h 3065713"/>
              <a:gd name="connsiteX1" fmla="*/ 12200759 w 12200759"/>
              <a:gd name="connsiteY1" fmla="*/ 0 h 3065713"/>
              <a:gd name="connsiteX2" fmla="*/ 12200759 w 12200759"/>
              <a:gd name="connsiteY2" fmla="*/ 3065713 h 3065713"/>
              <a:gd name="connsiteX3" fmla="*/ 8759 w 12200759"/>
              <a:gd name="connsiteY3" fmla="*/ 3065713 h 3065713"/>
              <a:gd name="connsiteX4" fmla="*/ 0 w 12200759"/>
              <a:gd name="connsiteY4" fmla="*/ 763609 h 3065713"/>
              <a:gd name="connsiteX0" fmla="*/ 7388 w 12208147"/>
              <a:gd name="connsiteY0" fmla="*/ 763609 h 3065713"/>
              <a:gd name="connsiteX1" fmla="*/ 12208147 w 12208147"/>
              <a:gd name="connsiteY1" fmla="*/ 0 h 3065713"/>
              <a:gd name="connsiteX2" fmla="*/ 12208147 w 12208147"/>
              <a:gd name="connsiteY2" fmla="*/ 3065713 h 3065713"/>
              <a:gd name="connsiteX3" fmla="*/ 436 w 12208147"/>
              <a:gd name="connsiteY3" fmla="*/ 1877863 h 3065713"/>
              <a:gd name="connsiteX4" fmla="*/ 7388 w 12208147"/>
              <a:gd name="connsiteY4" fmla="*/ 763609 h 3065713"/>
              <a:gd name="connsiteX0" fmla="*/ 7388 w 12208147"/>
              <a:gd name="connsiteY0" fmla="*/ 763609 h 1877863"/>
              <a:gd name="connsiteX1" fmla="*/ 12208147 w 12208147"/>
              <a:gd name="connsiteY1" fmla="*/ 0 h 1877863"/>
              <a:gd name="connsiteX2" fmla="*/ 12208147 w 12208147"/>
              <a:gd name="connsiteY2" fmla="*/ 1877863 h 1877863"/>
              <a:gd name="connsiteX3" fmla="*/ 436 w 12208147"/>
              <a:gd name="connsiteY3" fmla="*/ 1877863 h 1877863"/>
              <a:gd name="connsiteX4" fmla="*/ 7388 w 12208147"/>
              <a:gd name="connsiteY4" fmla="*/ 763609 h 1877863"/>
              <a:gd name="connsiteX0" fmla="*/ 0 w 12200759"/>
              <a:gd name="connsiteY0" fmla="*/ 763609 h 1877863"/>
              <a:gd name="connsiteX1" fmla="*/ 12200759 w 12200759"/>
              <a:gd name="connsiteY1" fmla="*/ 0 h 1877863"/>
              <a:gd name="connsiteX2" fmla="*/ 12200759 w 12200759"/>
              <a:gd name="connsiteY2" fmla="*/ 1877863 h 1877863"/>
              <a:gd name="connsiteX3" fmla="*/ 45964 w 12200759"/>
              <a:gd name="connsiteY3" fmla="*/ 1791360 h 1877863"/>
              <a:gd name="connsiteX4" fmla="*/ 0 w 12200759"/>
              <a:gd name="connsiteY4" fmla="*/ 763609 h 1877863"/>
              <a:gd name="connsiteX0" fmla="*/ 0 w 12200759"/>
              <a:gd name="connsiteY0" fmla="*/ 763609 h 1877863"/>
              <a:gd name="connsiteX1" fmla="*/ 12200759 w 12200759"/>
              <a:gd name="connsiteY1" fmla="*/ 0 h 1877863"/>
              <a:gd name="connsiteX2" fmla="*/ 12200759 w 12200759"/>
              <a:gd name="connsiteY2" fmla="*/ 1877863 h 1877863"/>
              <a:gd name="connsiteX3" fmla="*/ 3631 w 12200759"/>
              <a:gd name="connsiteY3" fmla="*/ 1856237 h 1877863"/>
              <a:gd name="connsiteX4" fmla="*/ 0 w 12200759"/>
              <a:gd name="connsiteY4" fmla="*/ 763609 h 1877863"/>
              <a:gd name="connsiteX0" fmla="*/ 0 w 12200759"/>
              <a:gd name="connsiteY0" fmla="*/ 763609 h 1856237"/>
              <a:gd name="connsiteX1" fmla="*/ 12200759 w 12200759"/>
              <a:gd name="connsiteY1" fmla="*/ 0 h 1856237"/>
              <a:gd name="connsiteX2" fmla="*/ 12131967 w 12200759"/>
              <a:gd name="connsiteY2" fmla="*/ 1791360 h 1856237"/>
              <a:gd name="connsiteX3" fmla="*/ 3631 w 12200759"/>
              <a:gd name="connsiteY3" fmla="*/ 1856237 h 1856237"/>
              <a:gd name="connsiteX4" fmla="*/ 0 w 12200759"/>
              <a:gd name="connsiteY4" fmla="*/ 763609 h 1856237"/>
              <a:gd name="connsiteX0" fmla="*/ 0 w 12206051"/>
              <a:gd name="connsiteY0" fmla="*/ 763609 h 1859841"/>
              <a:gd name="connsiteX1" fmla="*/ 12200759 w 12206051"/>
              <a:gd name="connsiteY1" fmla="*/ 0 h 1859841"/>
              <a:gd name="connsiteX2" fmla="*/ 12206051 w 12206051"/>
              <a:gd name="connsiteY2" fmla="*/ 1859841 h 1859841"/>
              <a:gd name="connsiteX3" fmla="*/ 3631 w 12206051"/>
              <a:gd name="connsiteY3" fmla="*/ 1856237 h 1859841"/>
              <a:gd name="connsiteX4" fmla="*/ 0 w 12206051"/>
              <a:gd name="connsiteY4" fmla="*/ 763609 h 1859841"/>
              <a:gd name="connsiteX0" fmla="*/ 0 w 12206051"/>
              <a:gd name="connsiteY0" fmla="*/ 659806 h 1859841"/>
              <a:gd name="connsiteX1" fmla="*/ 12200759 w 12206051"/>
              <a:gd name="connsiteY1" fmla="*/ 0 h 1859841"/>
              <a:gd name="connsiteX2" fmla="*/ 12206051 w 12206051"/>
              <a:gd name="connsiteY2" fmla="*/ 1859841 h 1859841"/>
              <a:gd name="connsiteX3" fmla="*/ 3631 w 12206051"/>
              <a:gd name="connsiteY3" fmla="*/ 1856237 h 1859841"/>
              <a:gd name="connsiteX4" fmla="*/ 0 w 12206051"/>
              <a:gd name="connsiteY4" fmla="*/ 659806 h 1859841"/>
              <a:gd name="connsiteX0" fmla="*/ 0 w 12206051"/>
              <a:gd name="connsiteY0" fmla="*/ 590604 h 1790639"/>
              <a:gd name="connsiteX1" fmla="*/ 12192293 w 12206051"/>
              <a:gd name="connsiteY1" fmla="*/ 0 h 1790639"/>
              <a:gd name="connsiteX2" fmla="*/ 12206051 w 12206051"/>
              <a:gd name="connsiteY2" fmla="*/ 1790639 h 1790639"/>
              <a:gd name="connsiteX3" fmla="*/ 3631 w 12206051"/>
              <a:gd name="connsiteY3" fmla="*/ 1787035 h 1790639"/>
              <a:gd name="connsiteX4" fmla="*/ 0 w 12206051"/>
              <a:gd name="connsiteY4" fmla="*/ 590604 h 179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051" h="1790639">
                <a:moveTo>
                  <a:pt x="0" y="590604"/>
                </a:moveTo>
                <a:lnTo>
                  <a:pt x="12192293" y="0"/>
                </a:lnTo>
                <a:lnTo>
                  <a:pt x="12206051" y="1790639"/>
                </a:lnTo>
                <a:lnTo>
                  <a:pt x="3631" y="1787035"/>
                </a:lnTo>
                <a:cubicBezTo>
                  <a:pt x="711" y="1019667"/>
                  <a:pt x="2920" y="1357972"/>
                  <a:pt x="0" y="59060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91000"/>
                </a:schemeClr>
              </a:gs>
              <a:gs pos="99000">
                <a:schemeClr val="accent6">
                  <a:alpha val="4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333">
              <a:latin typeface="Lato Regular"/>
            </a:endParaRP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4E83AE0-0320-DE43-8927-9FDE308209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02922" y="0"/>
            <a:ext cx="2089077" cy="6858000"/>
          </a:xfrm>
          <a:custGeom>
            <a:avLst/>
            <a:gdLst>
              <a:gd name="connsiteX0" fmla="*/ 0 w 13666107"/>
              <a:gd name="connsiteY0" fmla="*/ 0 h 13716000"/>
              <a:gd name="connsiteX1" fmla="*/ 7674431 w 13666107"/>
              <a:gd name="connsiteY1" fmla="*/ 0 h 13716000"/>
              <a:gd name="connsiteX2" fmla="*/ 10249579 w 13666107"/>
              <a:gd name="connsiteY2" fmla="*/ 0 h 13716000"/>
              <a:gd name="connsiteX3" fmla="*/ 13666107 w 13666107"/>
              <a:gd name="connsiteY3" fmla="*/ 0 h 13716000"/>
              <a:gd name="connsiteX4" fmla="*/ 13666107 w 13666107"/>
              <a:gd name="connsiteY4" fmla="*/ 13716000 h 13716000"/>
              <a:gd name="connsiteX5" fmla="*/ 7674431 w 13666107"/>
              <a:gd name="connsiteY5" fmla="*/ 13716000 h 13716000"/>
              <a:gd name="connsiteX6" fmla="*/ 3416527 w 1366610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6107" h="13716000">
                <a:moveTo>
                  <a:pt x="0" y="0"/>
                </a:moveTo>
                <a:lnTo>
                  <a:pt x="7674431" y="0"/>
                </a:lnTo>
                <a:lnTo>
                  <a:pt x="10249579" y="0"/>
                </a:lnTo>
                <a:lnTo>
                  <a:pt x="13666107" y="0"/>
                </a:lnTo>
                <a:lnTo>
                  <a:pt x="13666107" y="13716000"/>
                </a:lnTo>
                <a:lnTo>
                  <a:pt x="7674431" y="13716000"/>
                </a:lnTo>
                <a:lnTo>
                  <a:pt x="3416527" y="137160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1000"/>
                </a:schemeClr>
              </a:gs>
              <a:gs pos="100000">
                <a:schemeClr val="accent6">
                  <a:alpha val="45000"/>
                </a:schemeClr>
              </a:gs>
            </a:gsLst>
            <a:lin ang="16200000" scaled="1"/>
          </a:gra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23D91D-9A2C-D344-B3B2-A08B9A9D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1" y="330868"/>
            <a:ext cx="8710879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17121-D024-9443-B6ED-9B34F34726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11929" y="1533073"/>
            <a:ext cx="6731000" cy="4465946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spcBef>
                <a:spcPts val="1000"/>
              </a:spcBef>
              <a:spcAft>
                <a:spcPts val="250"/>
              </a:spcAft>
              <a:buNone/>
              <a:defRPr sz="1833" b="1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spcAft>
                <a:spcPts val="250"/>
              </a:spcAft>
              <a:buNone/>
              <a:defRPr sz="1833" i="1">
                <a:solidFill>
                  <a:schemeClr val="accent5">
                    <a:lumMod val="60000"/>
                    <a:lumOff val="4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B565079-9AC3-9BDA-3924-3150CF728F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314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176">
          <p15:clr>
            <a:srgbClr val="FBAE40"/>
          </p15:clr>
        </p15:guide>
        <p15:guide id="3" orient="horz" pos="4560">
          <p15:clr>
            <a:srgbClr val="FBAE40"/>
          </p15:clr>
        </p15:guide>
        <p15:guide id="5" pos="2112">
          <p15:clr>
            <a:srgbClr val="FBAE40"/>
          </p15:clr>
        </p15:guide>
        <p15:guide id="6" pos="2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ents_Speaker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98FF6A-27CF-DB44-887B-E6E411B20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0" y="2887616"/>
            <a:ext cx="6699250" cy="858601"/>
          </a:xfrm>
        </p:spPr>
        <p:txBody>
          <a:bodyPr anchor="ctr">
            <a:noAutofit/>
          </a:bodyPr>
          <a:lstStyle>
            <a:lvl1pPr marL="0" indent="0">
              <a:buNone/>
              <a:defRPr sz="3000" b="1" i="0" cap="none" baseline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 sz="5500" b="1"/>
            </a:lvl2pPr>
            <a:lvl3pPr marL="914363" indent="0">
              <a:buNone/>
              <a:defRPr sz="5500" b="1"/>
            </a:lvl3pPr>
            <a:lvl4pPr marL="1371545" indent="0">
              <a:buNone/>
              <a:defRPr sz="5500" b="1"/>
            </a:lvl4pPr>
            <a:lvl5pPr marL="1828727" indent="0">
              <a:buNone/>
              <a:defRPr sz="5500" b="1"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DC3A4-E1BB-4ABF-922E-F5B3FDA35B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48" y="2046621"/>
            <a:ext cx="6699252" cy="657744"/>
          </a:xfrm>
        </p:spPr>
        <p:txBody>
          <a:bodyPr anchor="b">
            <a:noAutofit/>
          </a:bodyPr>
          <a:lstStyle>
            <a:lvl1pPr marL="0" indent="0">
              <a:buNone/>
              <a:defRPr sz="4167">
                <a:gradFill>
                  <a:gsLst>
                    <a:gs pos="0">
                      <a:schemeClr val="accent1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457182" indent="0">
              <a:buNone/>
              <a:defRPr/>
            </a:lvl2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C65F1E-E95A-46FC-9003-61694A8901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20749" y="3658852"/>
            <a:ext cx="6699251" cy="1331363"/>
          </a:xfrm>
        </p:spPr>
        <p:txBody>
          <a:bodyPr anchor="t">
            <a:normAutofit/>
          </a:bodyPr>
          <a:lstStyle>
            <a:lvl1pPr marL="0" indent="0">
              <a:buNone/>
              <a:defRPr sz="2667" i="1">
                <a:solidFill>
                  <a:schemeClr val="tx1">
                    <a:lumMod val="75000"/>
                  </a:schemeClr>
                </a:solidFill>
              </a:defRPr>
            </a:lvl1pPr>
            <a:lvl2pPr marL="457182" indent="0">
              <a:buNone/>
              <a:defRPr sz="2500">
                <a:solidFill>
                  <a:schemeClr val="tx1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FD9B0C7-4D99-964A-A86C-2629E372D428}"/>
              </a:ext>
            </a:extLst>
          </p:cNvPr>
          <p:cNvSpPr/>
          <p:nvPr/>
        </p:nvSpPr>
        <p:spPr>
          <a:xfrm rot="5400000" flipV="1">
            <a:off x="7221601" y="1887603"/>
            <a:ext cx="6857999" cy="3082798"/>
          </a:xfrm>
          <a:custGeom>
            <a:avLst/>
            <a:gdLst>
              <a:gd name="connsiteX0" fmla="*/ 0 w 12192000"/>
              <a:gd name="connsiteY0" fmla="*/ 0 h 2946400"/>
              <a:gd name="connsiteX1" fmla="*/ 12192000 w 12192000"/>
              <a:gd name="connsiteY1" fmla="*/ 0 h 2946400"/>
              <a:gd name="connsiteX2" fmla="*/ 12192000 w 12192000"/>
              <a:gd name="connsiteY2" fmla="*/ 2946400 h 2946400"/>
              <a:gd name="connsiteX3" fmla="*/ 0 w 12192000"/>
              <a:gd name="connsiteY3" fmla="*/ 2946400 h 2946400"/>
              <a:gd name="connsiteX4" fmla="*/ 0 w 12192000"/>
              <a:gd name="connsiteY4" fmla="*/ 0 h 2946400"/>
              <a:gd name="connsiteX0" fmla="*/ 0 w 12192000"/>
              <a:gd name="connsiteY0" fmla="*/ 23 h 2946423"/>
              <a:gd name="connsiteX1" fmla="*/ 6007100 w 12192000"/>
              <a:gd name="connsiteY1" fmla="*/ 558823 h 2946423"/>
              <a:gd name="connsiteX2" fmla="*/ 12192000 w 12192000"/>
              <a:gd name="connsiteY2" fmla="*/ 23 h 2946423"/>
              <a:gd name="connsiteX3" fmla="*/ 12192000 w 12192000"/>
              <a:gd name="connsiteY3" fmla="*/ 2946423 h 2946423"/>
              <a:gd name="connsiteX4" fmla="*/ 0 w 12192000"/>
              <a:gd name="connsiteY4" fmla="*/ 2946423 h 2946423"/>
              <a:gd name="connsiteX5" fmla="*/ 0 w 12192000"/>
              <a:gd name="connsiteY5" fmla="*/ 23 h 2946423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647700 h 3594100"/>
              <a:gd name="connsiteX1" fmla="*/ 4318000 w 12192000"/>
              <a:gd name="connsiteY1" fmla="*/ 0 h 3594100"/>
              <a:gd name="connsiteX2" fmla="*/ 12192000 w 12192000"/>
              <a:gd name="connsiteY2" fmla="*/ 647700 h 3594100"/>
              <a:gd name="connsiteX3" fmla="*/ 12192000 w 12192000"/>
              <a:gd name="connsiteY3" fmla="*/ 3594100 h 3594100"/>
              <a:gd name="connsiteX4" fmla="*/ 0 w 12192000"/>
              <a:gd name="connsiteY4" fmla="*/ 3594100 h 3594100"/>
              <a:gd name="connsiteX5" fmla="*/ 0 w 12192000"/>
              <a:gd name="connsiteY5" fmla="*/ 647700 h 3594100"/>
              <a:gd name="connsiteX0" fmla="*/ 0 w 12192000"/>
              <a:gd name="connsiteY0" fmla="*/ 444500 h 3390900"/>
              <a:gd name="connsiteX1" fmla="*/ 4419600 w 12192000"/>
              <a:gd name="connsiteY1" fmla="*/ 0 h 3390900"/>
              <a:gd name="connsiteX2" fmla="*/ 12192000 w 12192000"/>
              <a:gd name="connsiteY2" fmla="*/ 444500 h 3390900"/>
              <a:gd name="connsiteX3" fmla="*/ 12192000 w 12192000"/>
              <a:gd name="connsiteY3" fmla="*/ 3390900 h 3390900"/>
              <a:gd name="connsiteX4" fmla="*/ 0 w 12192000"/>
              <a:gd name="connsiteY4" fmla="*/ 3390900 h 3390900"/>
              <a:gd name="connsiteX5" fmla="*/ 0 w 12192000"/>
              <a:gd name="connsiteY5" fmla="*/ 444500 h 3390900"/>
              <a:gd name="connsiteX0" fmla="*/ 0 w 12192000"/>
              <a:gd name="connsiteY0" fmla="*/ 368301 h 3314701"/>
              <a:gd name="connsiteX1" fmla="*/ 12192000 w 12192000"/>
              <a:gd name="connsiteY1" fmla="*/ 368301 h 3314701"/>
              <a:gd name="connsiteX2" fmla="*/ 12192000 w 12192000"/>
              <a:gd name="connsiteY2" fmla="*/ 3314701 h 3314701"/>
              <a:gd name="connsiteX3" fmla="*/ 0 w 12192000"/>
              <a:gd name="connsiteY3" fmla="*/ 3314701 h 3314701"/>
              <a:gd name="connsiteX4" fmla="*/ 0 w 12192000"/>
              <a:gd name="connsiteY4" fmla="*/ 368301 h 3314701"/>
              <a:gd name="connsiteX0" fmla="*/ 0 w 12192000"/>
              <a:gd name="connsiteY0" fmla="*/ 218252 h 3164652"/>
              <a:gd name="connsiteX1" fmla="*/ 12192000 w 12192000"/>
              <a:gd name="connsiteY1" fmla="*/ 218252 h 3164652"/>
              <a:gd name="connsiteX2" fmla="*/ 12192000 w 12192000"/>
              <a:gd name="connsiteY2" fmla="*/ 3164652 h 3164652"/>
              <a:gd name="connsiteX3" fmla="*/ 0 w 12192000"/>
              <a:gd name="connsiteY3" fmla="*/ 3164652 h 3164652"/>
              <a:gd name="connsiteX4" fmla="*/ 0 w 12192000"/>
              <a:gd name="connsiteY4" fmla="*/ 218252 h 3164652"/>
              <a:gd name="connsiteX0" fmla="*/ 0 w 12192000"/>
              <a:gd name="connsiteY0" fmla="*/ 0 h 2946400"/>
              <a:gd name="connsiteX1" fmla="*/ 12192000 w 12192000"/>
              <a:gd name="connsiteY1" fmla="*/ 0 h 2946400"/>
              <a:gd name="connsiteX2" fmla="*/ 12192000 w 12192000"/>
              <a:gd name="connsiteY2" fmla="*/ 2946400 h 2946400"/>
              <a:gd name="connsiteX3" fmla="*/ 0 w 12192000"/>
              <a:gd name="connsiteY3" fmla="*/ 2946400 h 2946400"/>
              <a:gd name="connsiteX4" fmla="*/ 0 w 12192000"/>
              <a:gd name="connsiteY4" fmla="*/ 0 h 2946400"/>
              <a:gd name="connsiteX0" fmla="*/ 0 w 12200759"/>
              <a:gd name="connsiteY0" fmla="*/ 644296 h 2946400"/>
              <a:gd name="connsiteX1" fmla="*/ 12200759 w 12200759"/>
              <a:gd name="connsiteY1" fmla="*/ 0 h 2946400"/>
              <a:gd name="connsiteX2" fmla="*/ 12200759 w 12200759"/>
              <a:gd name="connsiteY2" fmla="*/ 2946400 h 2946400"/>
              <a:gd name="connsiteX3" fmla="*/ 8759 w 12200759"/>
              <a:gd name="connsiteY3" fmla="*/ 2946400 h 2946400"/>
              <a:gd name="connsiteX4" fmla="*/ 0 w 12200759"/>
              <a:gd name="connsiteY4" fmla="*/ 644296 h 2946400"/>
              <a:gd name="connsiteX0" fmla="*/ 0 w 12200759"/>
              <a:gd name="connsiteY0" fmla="*/ 763609 h 3065713"/>
              <a:gd name="connsiteX1" fmla="*/ 12200759 w 12200759"/>
              <a:gd name="connsiteY1" fmla="*/ 0 h 3065713"/>
              <a:gd name="connsiteX2" fmla="*/ 12200759 w 12200759"/>
              <a:gd name="connsiteY2" fmla="*/ 3065713 h 3065713"/>
              <a:gd name="connsiteX3" fmla="*/ 8759 w 12200759"/>
              <a:gd name="connsiteY3" fmla="*/ 3065713 h 3065713"/>
              <a:gd name="connsiteX4" fmla="*/ 0 w 12200759"/>
              <a:gd name="connsiteY4" fmla="*/ 763609 h 3065713"/>
              <a:gd name="connsiteX0" fmla="*/ 7388 w 12208147"/>
              <a:gd name="connsiteY0" fmla="*/ 763609 h 3065713"/>
              <a:gd name="connsiteX1" fmla="*/ 12208147 w 12208147"/>
              <a:gd name="connsiteY1" fmla="*/ 0 h 3065713"/>
              <a:gd name="connsiteX2" fmla="*/ 12208147 w 12208147"/>
              <a:gd name="connsiteY2" fmla="*/ 3065713 h 3065713"/>
              <a:gd name="connsiteX3" fmla="*/ 436 w 12208147"/>
              <a:gd name="connsiteY3" fmla="*/ 1877863 h 3065713"/>
              <a:gd name="connsiteX4" fmla="*/ 7388 w 12208147"/>
              <a:gd name="connsiteY4" fmla="*/ 763609 h 3065713"/>
              <a:gd name="connsiteX0" fmla="*/ 7388 w 12208147"/>
              <a:gd name="connsiteY0" fmla="*/ 763609 h 1877863"/>
              <a:gd name="connsiteX1" fmla="*/ 12208147 w 12208147"/>
              <a:gd name="connsiteY1" fmla="*/ 0 h 1877863"/>
              <a:gd name="connsiteX2" fmla="*/ 12208147 w 12208147"/>
              <a:gd name="connsiteY2" fmla="*/ 1877863 h 1877863"/>
              <a:gd name="connsiteX3" fmla="*/ 436 w 12208147"/>
              <a:gd name="connsiteY3" fmla="*/ 1877863 h 1877863"/>
              <a:gd name="connsiteX4" fmla="*/ 7388 w 12208147"/>
              <a:gd name="connsiteY4" fmla="*/ 763609 h 1877863"/>
              <a:gd name="connsiteX0" fmla="*/ 0 w 12200759"/>
              <a:gd name="connsiteY0" fmla="*/ 763609 h 1877863"/>
              <a:gd name="connsiteX1" fmla="*/ 12200759 w 12200759"/>
              <a:gd name="connsiteY1" fmla="*/ 0 h 1877863"/>
              <a:gd name="connsiteX2" fmla="*/ 12200759 w 12200759"/>
              <a:gd name="connsiteY2" fmla="*/ 1877863 h 1877863"/>
              <a:gd name="connsiteX3" fmla="*/ 45964 w 12200759"/>
              <a:gd name="connsiteY3" fmla="*/ 1791360 h 1877863"/>
              <a:gd name="connsiteX4" fmla="*/ 0 w 12200759"/>
              <a:gd name="connsiteY4" fmla="*/ 763609 h 1877863"/>
              <a:gd name="connsiteX0" fmla="*/ 0 w 12200759"/>
              <a:gd name="connsiteY0" fmla="*/ 763609 h 1877863"/>
              <a:gd name="connsiteX1" fmla="*/ 12200759 w 12200759"/>
              <a:gd name="connsiteY1" fmla="*/ 0 h 1877863"/>
              <a:gd name="connsiteX2" fmla="*/ 12200759 w 12200759"/>
              <a:gd name="connsiteY2" fmla="*/ 1877863 h 1877863"/>
              <a:gd name="connsiteX3" fmla="*/ 3631 w 12200759"/>
              <a:gd name="connsiteY3" fmla="*/ 1856237 h 1877863"/>
              <a:gd name="connsiteX4" fmla="*/ 0 w 12200759"/>
              <a:gd name="connsiteY4" fmla="*/ 763609 h 1877863"/>
              <a:gd name="connsiteX0" fmla="*/ 0 w 12200759"/>
              <a:gd name="connsiteY0" fmla="*/ 763609 h 1856237"/>
              <a:gd name="connsiteX1" fmla="*/ 12200759 w 12200759"/>
              <a:gd name="connsiteY1" fmla="*/ 0 h 1856237"/>
              <a:gd name="connsiteX2" fmla="*/ 12131967 w 12200759"/>
              <a:gd name="connsiteY2" fmla="*/ 1791360 h 1856237"/>
              <a:gd name="connsiteX3" fmla="*/ 3631 w 12200759"/>
              <a:gd name="connsiteY3" fmla="*/ 1856237 h 1856237"/>
              <a:gd name="connsiteX4" fmla="*/ 0 w 12200759"/>
              <a:gd name="connsiteY4" fmla="*/ 763609 h 1856237"/>
              <a:gd name="connsiteX0" fmla="*/ 0 w 12206051"/>
              <a:gd name="connsiteY0" fmla="*/ 763609 h 1859841"/>
              <a:gd name="connsiteX1" fmla="*/ 12200759 w 12206051"/>
              <a:gd name="connsiteY1" fmla="*/ 0 h 1859841"/>
              <a:gd name="connsiteX2" fmla="*/ 12206051 w 12206051"/>
              <a:gd name="connsiteY2" fmla="*/ 1859841 h 1859841"/>
              <a:gd name="connsiteX3" fmla="*/ 3631 w 12206051"/>
              <a:gd name="connsiteY3" fmla="*/ 1856237 h 1859841"/>
              <a:gd name="connsiteX4" fmla="*/ 0 w 12206051"/>
              <a:gd name="connsiteY4" fmla="*/ 763609 h 1859841"/>
              <a:gd name="connsiteX0" fmla="*/ 0 w 12206051"/>
              <a:gd name="connsiteY0" fmla="*/ 659806 h 1859841"/>
              <a:gd name="connsiteX1" fmla="*/ 12200759 w 12206051"/>
              <a:gd name="connsiteY1" fmla="*/ 0 h 1859841"/>
              <a:gd name="connsiteX2" fmla="*/ 12206051 w 12206051"/>
              <a:gd name="connsiteY2" fmla="*/ 1859841 h 1859841"/>
              <a:gd name="connsiteX3" fmla="*/ 3631 w 12206051"/>
              <a:gd name="connsiteY3" fmla="*/ 1856237 h 1859841"/>
              <a:gd name="connsiteX4" fmla="*/ 0 w 12206051"/>
              <a:gd name="connsiteY4" fmla="*/ 659806 h 1859841"/>
              <a:gd name="connsiteX0" fmla="*/ 0 w 12206051"/>
              <a:gd name="connsiteY0" fmla="*/ 590604 h 1790639"/>
              <a:gd name="connsiteX1" fmla="*/ 12192293 w 12206051"/>
              <a:gd name="connsiteY1" fmla="*/ 0 h 1790639"/>
              <a:gd name="connsiteX2" fmla="*/ 12206051 w 12206051"/>
              <a:gd name="connsiteY2" fmla="*/ 1790639 h 1790639"/>
              <a:gd name="connsiteX3" fmla="*/ 3631 w 12206051"/>
              <a:gd name="connsiteY3" fmla="*/ 1787035 h 1790639"/>
              <a:gd name="connsiteX4" fmla="*/ 0 w 12206051"/>
              <a:gd name="connsiteY4" fmla="*/ 590604 h 179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051" h="1790639">
                <a:moveTo>
                  <a:pt x="0" y="590604"/>
                </a:moveTo>
                <a:lnTo>
                  <a:pt x="12192293" y="0"/>
                </a:lnTo>
                <a:lnTo>
                  <a:pt x="12206051" y="1790639"/>
                </a:lnTo>
                <a:lnTo>
                  <a:pt x="3631" y="1787035"/>
                </a:lnTo>
                <a:cubicBezTo>
                  <a:pt x="711" y="1019667"/>
                  <a:pt x="2920" y="1357972"/>
                  <a:pt x="0" y="590604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6">
                  <a:alpha val="5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333">
              <a:latin typeface="Lato Regular"/>
            </a:endParaRP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438A9E0D-C993-0D4A-AF1A-D86E2144665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10532" y="0"/>
            <a:ext cx="2681468" cy="6858000"/>
          </a:xfrm>
          <a:custGeom>
            <a:avLst/>
            <a:gdLst>
              <a:gd name="connsiteX0" fmla="*/ 0 w 13666107"/>
              <a:gd name="connsiteY0" fmla="*/ 0 h 13716000"/>
              <a:gd name="connsiteX1" fmla="*/ 7674431 w 13666107"/>
              <a:gd name="connsiteY1" fmla="*/ 0 h 13716000"/>
              <a:gd name="connsiteX2" fmla="*/ 10249579 w 13666107"/>
              <a:gd name="connsiteY2" fmla="*/ 0 h 13716000"/>
              <a:gd name="connsiteX3" fmla="*/ 13666107 w 13666107"/>
              <a:gd name="connsiteY3" fmla="*/ 0 h 13716000"/>
              <a:gd name="connsiteX4" fmla="*/ 13666107 w 13666107"/>
              <a:gd name="connsiteY4" fmla="*/ 13716000 h 13716000"/>
              <a:gd name="connsiteX5" fmla="*/ 7674431 w 13666107"/>
              <a:gd name="connsiteY5" fmla="*/ 13716000 h 13716000"/>
              <a:gd name="connsiteX6" fmla="*/ 3416527 w 1366610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6107" h="13716000">
                <a:moveTo>
                  <a:pt x="0" y="0"/>
                </a:moveTo>
                <a:lnTo>
                  <a:pt x="7674431" y="0"/>
                </a:lnTo>
                <a:lnTo>
                  <a:pt x="10249579" y="0"/>
                </a:lnTo>
                <a:lnTo>
                  <a:pt x="13666107" y="0"/>
                </a:lnTo>
                <a:lnTo>
                  <a:pt x="13666107" y="13716000"/>
                </a:lnTo>
                <a:lnTo>
                  <a:pt x="7674431" y="13716000"/>
                </a:lnTo>
                <a:lnTo>
                  <a:pt x="3416527" y="137160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6">
                  <a:alpha val="45000"/>
                </a:schemeClr>
              </a:gs>
            </a:gsLst>
            <a:lin ang="16200000" scaled="1"/>
          </a:gra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57D76F-BB52-45B0-AB87-C3C94C76144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188453" y="1160501"/>
            <a:ext cx="3082799" cy="4325294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45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6168">
          <p15:clr>
            <a:srgbClr val="FBAE40"/>
          </p15:clr>
        </p15:guide>
        <p15:guide id="3" orient="horz" pos="1344">
          <p15:clr>
            <a:srgbClr val="FBAE40"/>
          </p15:clr>
        </p15:guide>
        <p15:guide id="4" orient="horz" pos="46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_Loca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9C81EA-29C4-A941-B71D-D4D0565A09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760" y="2551740"/>
            <a:ext cx="6842416" cy="660626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sz="1833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078B6A-CC62-CB49-8815-55792B9887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761" y="1181602"/>
            <a:ext cx="6842415" cy="698852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3333" b="1" i="0">
                <a:gradFill>
                  <a:gsLst>
                    <a:gs pos="0">
                      <a:schemeClr val="accent1"/>
                    </a:gs>
                    <a:gs pos="99000">
                      <a:schemeClr val="accent2">
                        <a:lumMod val="50000"/>
                      </a:schemeClr>
                    </a:gs>
                  </a:gsLst>
                  <a:lin ang="0" scaled="0"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Company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A83617-4FDA-0B43-8DCB-0ABE81E9931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705077" y="1174750"/>
            <a:ext cx="1188722" cy="11887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01F92C7-8988-2949-8B2D-EBB367E078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67642" y="4562750"/>
            <a:ext cx="1767524" cy="403414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 b="1" i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64046A5-49EB-5443-9CAB-CCEC925D72C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39335" y="4562750"/>
            <a:ext cx="1767524" cy="403414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 b="1" i="0">
                <a:ln>
                  <a:noFill/>
                </a:ln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FBD83D9-D34B-7E4D-A32E-F3B1118D867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49144" y="4562750"/>
            <a:ext cx="2258035" cy="403414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2667" b="1" i="0" kern="1200" dirty="0">
                <a:ln>
                  <a:noFill/>
                </a:ln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0E854DC-2FB7-4745-8EF7-644F390225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508999" y="4562750"/>
            <a:ext cx="2155298" cy="403414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 b="1" i="0">
                <a:ln>
                  <a:noFill/>
                </a:ln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3773D-3C30-ED4B-9062-F6B5D681018A}"/>
              </a:ext>
            </a:extLst>
          </p:cNvPr>
          <p:cNvSpPr txBox="1"/>
          <p:nvPr/>
        </p:nvSpPr>
        <p:spPr>
          <a:xfrm>
            <a:off x="1243648" y="4892920"/>
            <a:ext cx="1791518" cy="598451"/>
          </a:xfrm>
          <a:prstGeom prst="rect">
            <a:avLst/>
          </a:prstGeom>
        </p:spPr>
        <p:txBody>
          <a:bodyPr vert="horz" wrap="square" lIns="76200" tIns="38100" rIns="76200" bIns="38100" rtlCol="0">
            <a:normAutofit/>
          </a:bodyPr>
          <a:lstStyle/>
          <a:p>
            <a:pPr marL="0" marR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33" spc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B1E3A0-8095-5243-A3C4-A7EAF7619836}"/>
              </a:ext>
            </a:extLst>
          </p:cNvPr>
          <p:cNvSpPr txBox="1"/>
          <p:nvPr/>
        </p:nvSpPr>
        <p:spPr>
          <a:xfrm>
            <a:off x="3303431" y="4892920"/>
            <a:ext cx="1791518" cy="598451"/>
          </a:xfrm>
          <a:prstGeom prst="rect">
            <a:avLst/>
          </a:prstGeom>
        </p:spPr>
        <p:txBody>
          <a:bodyPr vert="horz" wrap="square" lIns="76200" tIns="38100" rIns="76200" bIns="38100" rtlCol="0">
            <a:normAutofit/>
          </a:bodyPr>
          <a:lstStyle/>
          <a:p>
            <a:pPr marL="0" marR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33" spc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wage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EF00B3-8A50-C44E-97A8-3EA48867B06E}"/>
              </a:ext>
            </a:extLst>
          </p:cNvPr>
          <p:cNvSpPr txBox="1"/>
          <p:nvPr/>
        </p:nvSpPr>
        <p:spPr>
          <a:xfrm>
            <a:off x="5980047" y="4892920"/>
            <a:ext cx="1791518" cy="598451"/>
          </a:xfrm>
          <a:prstGeom prst="rect">
            <a:avLst/>
          </a:prstGeom>
        </p:spPr>
        <p:txBody>
          <a:bodyPr vert="horz" wrap="square" lIns="76200" tIns="38100" rIns="76200" bIns="38100" rtlCol="0">
            <a:noAutofit/>
          </a:bodyPr>
          <a:lstStyle/>
          <a:p>
            <a:pPr marL="0" marR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33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ill Sans"/>
              </a:rPr>
              <a:t>total economic impact year one</a:t>
            </a:r>
            <a:endParaRPr lang="en-US" sz="1833" spc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BCF5E8-12C0-E64B-967E-55D0016C6F0B}"/>
              </a:ext>
            </a:extLst>
          </p:cNvPr>
          <p:cNvSpPr txBox="1"/>
          <p:nvPr/>
        </p:nvSpPr>
        <p:spPr>
          <a:xfrm>
            <a:off x="8316886" y="4892920"/>
            <a:ext cx="2603500" cy="598451"/>
          </a:xfrm>
          <a:prstGeom prst="rect">
            <a:avLst/>
          </a:prstGeom>
        </p:spPr>
        <p:txBody>
          <a:bodyPr vert="horz" wrap="square" lIns="76200" tIns="38100" rIns="76200" bIns="38100" rtlCol="0">
            <a:noAutofit/>
          </a:bodyPr>
          <a:lstStyle/>
          <a:p>
            <a:pPr marL="0" marR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33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ill Sans"/>
              </a:rPr>
              <a:t>direct impact to local community in year one</a:t>
            </a:r>
            <a:endParaRPr lang="en-US" sz="1833" spc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70A29-8F8E-444E-B6EE-F3009422AD14}"/>
              </a:ext>
            </a:extLst>
          </p:cNvPr>
          <p:cNvSpPr txBox="1"/>
          <p:nvPr/>
        </p:nvSpPr>
        <p:spPr>
          <a:xfrm>
            <a:off x="1508760" y="541640"/>
            <a:ext cx="1613323" cy="34736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</p:spPr>
        <p:txBody>
          <a:bodyPr vert="horz" wrap="square" lIns="76200" tIns="38100" rIns="76200" bIns="38100" rtlCol="0" anchor="ctr" anchorCtr="0">
            <a:normAutofit fontScale="92500" lnSpcReduction="10000"/>
          </a:bodyPr>
          <a:lstStyle/>
          <a:p>
            <a:pPr algn="ctr"/>
            <a:r>
              <a:rPr lang="en-US" sz="2000" b="1" spc="0"/>
              <a:t>NEW LOCATE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CB60CB8-70EF-FC49-8F4F-8644EEFB7F9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08760" y="1895573"/>
            <a:ext cx="6842416" cy="660626"/>
          </a:xfr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2667" b="1" i="1" kern="1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Industry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32030-1EFA-8649-A9DF-8A47F46B9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5"/>
          <a:stretch/>
        </p:blipFill>
        <p:spPr>
          <a:xfrm>
            <a:off x="9172879" y="3620642"/>
            <a:ext cx="805208" cy="8828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8CD834-6164-E14C-A5E3-EC530B52D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471"/>
          <a:stretch/>
        </p:blipFill>
        <p:spPr>
          <a:xfrm>
            <a:off x="1734495" y="3621258"/>
            <a:ext cx="1071959" cy="8828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4A0C51-7094-2244-95F1-6CECA0742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r="36600"/>
          <a:stretch/>
        </p:blipFill>
        <p:spPr>
          <a:xfrm>
            <a:off x="6313415" y="3655447"/>
            <a:ext cx="872950" cy="882853"/>
          </a:xfrm>
          <a:prstGeom prst="rect">
            <a:avLst/>
          </a:prstGeom>
        </p:spPr>
      </p:pic>
      <p:sp>
        <p:nvSpPr>
          <p:cNvPr id="25" name="Shape 2798">
            <a:extLst>
              <a:ext uri="{FF2B5EF4-FFF2-40B4-BE49-F238E27FC236}">
                <a16:creationId xmlns:a16="http://schemas.microsoft.com/office/drawing/2014/main" id="{A5C23942-8755-FB4D-8943-2EE4EF84BE1F}"/>
              </a:ext>
            </a:extLst>
          </p:cNvPr>
          <p:cNvSpPr>
            <a:spLocks noChangeAspect="1"/>
          </p:cNvSpPr>
          <p:nvPr/>
        </p:nvSpPr>
        <p:spPr>
          <a:xfrm>
            <a:off x="3869765" y="3991135"/>
            <a:ext cx="724648" cy="395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02" y="11838"/>
                </a:moveTo>
                <a:cubicBezTo>
                  <a:pt x="11425" y="11731"/>
                  <a:pt x="11338" y="11646"/>
                  <a:pt x="11242" y="11581"/>
                </a:cubicBezTo>
                <a:cubicBezTo>
                  <a:pt x="11144" y="11515"/>
                  <a:pt x="11102" y="11458"/>
                  <a:pt x="11001" y="11410"/>
                </a:cubicBezTo>
                <a:lnTo>
                  <a:pt x="11001" y="14261"/>
                </a:lnTo>
                <a:cubicBezTo>
                  <a:pt x="11238" y="14227"/>
                  <a:pt x="11377" y="14100"/>
                  <a:pt x="11528" y="13875"/>
                </a:cubicBezTo>
                <a:cubicBezTo>
                  <a:pt x="11680" y="13651"/>
                  <a:pt x="11756" y="13293"/>
                  <a:pt x="11756" y="12804"/>
                </a:cubicBezTo>
                <a:cubicBezTo>
                  <a:pt x="11756" y="12576"/>
                  <a:pt x="11733" y="12384"/>
                  <a:pt x="11686" y="12229"/>
                </a:cubicBezTo>
                <a:cubicBezTo>
                  <a:pt x="11640" y="12074"/>
                  <a:pt x="11579" y="11944"/>
                  <a:pt x="11502" y="11838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9" y="16200"/>
                  <a:pt x="15709" y="16602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2"/>
                  <a:pt x="17453" y="16200"/>
                  <a:pt x="17182" y="16200"/>
                </a:cubicBezTo>
                <a:moveTo>
                  <a:pt x="9917" y="8509"/>
                </a:moveTo>
                <a:cubicBezTo>
                  <a:pt x="9917" y="8706"/>
                  <a:pt x="9938" y="8872"/>
                  <a:pt x="9982" y="9011"/>
                </a:cubicBezTo>
                <a:cubicBezTo>
                  <a:pt x="10026" y="9150"/>
                  <a:pt x="10082" y="9268"/>
                  <a:pt x="10150" y="9366"/>
                </a:cubicBezTo>
                <a:cubicBezTo>
                  <a:pt x="10219" y="9464"/>
                  <a:pt x="10298" y="9544"/>
                  <a:pt x="10388" y="9605"/>
                </a:cubicBezTo>
                <a:cubicBezTo>
                  <a:pt x="10478" y="9665"/>
                  <a:pt x="10513" y="9717"/>
                  <a:pt x="10605" y="9757"/>
                </a:cubicBezTo>
                <a:lnTo>
                  <a:pt x="10605" y="7311"/>
                </a:lnTo>
                <a:cubicBezTo>
                  <a:pt x="10368" y="7311"/>
                  <a:pt x="10241" y="7402"/>
                  <a:pt x="10111" y="7585"/>
                </a:cubicBezTo>
                <a:cubicBezTo>
                  <a:pt x="9981" y="7769"/>
                  <a:pt x="9917" y="8077"/>
                  <a:pt x="9917" y="8509"/>
                </a:cubicBezTo>
                <a:moveTo>
                  <a:pt x="20127" y="3600"/>
                </a:moveTo>
                <a:cubicBezTo>
                  <a:pt x="19856" y="3600"/>
                  <a:pt x="19636" y="3197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9" y="1800"/>
                  <a:pt x="20618" y="2203"/>
                  <a:pt x="20618" y="2700"/>
                </a:cubicBezTo>
                <a:cubicBezTo>
                  <a:pt x="20618" y="3197"/>
                  <a:pt x="20399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08"/>
                  <a:pt x="18655" y="18900"/>
                </a:cubicBezTo>
                <a:cubicBezTo>
                  <a:pt x="18655" y="19217"/>
                  <a:pt x="18690" y="19517"/>
                  <a:pt x="18745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8"/>
                  <a:pt x="2286" y="16200"/>
                  <a:pt x="1473" y="16200"/>
                </a:cubicBezTo>
                <a:cubicBezTo>
                  <a:pt x="1300" y="16200"/>
                  <a:pt x="1136" y="16265"/>
                  <a:pt x="982" y="16365"/>
                </a:cubicBezTo>
                <a:lnTo>
                  <a:pt x="982" y="5234"/>
                </a:lnTo>
                <a:cubicBezTo>
                  <a:pt x="1136" y="5335"/>
                  <a:pt x="1300" y="5400"/>
                  <a:pt x="1473" y="5400"/>
                </a:cubicBezTo>
                <a:cubicBezTo>
                  <a:pt x="2286" y="5400"/>
                  <a:pt x="2945" y="4191"/>
                  <a:pt x="2945" y="2700"/>
                </a:cubicBezTo>
                <a:cubicBezTo>
                  <a:pt x="2945" y="2382"/>
                  <a:pt x="2910" y="2083"/>
                  <a:pt x="2855" y="1800"/>
                </a:cubicBezTo>
                <a:lnTo>
                  <a:pt x="18745" y="1800"/>
                </a:lnTo>
                <a:cubicBezTo>
                  <a:pt x="18690" y="2083"/>
                  <a:pt x="18655" y="2382"/>
                  <a:pt x="18655" y="2700"/>
                </a:cubicBezTo>
                <a:cubicBezTo>
                  <a:pt x="18655" y="4191"/>
                  <a:pt x="19314" y="5400"/>
                  <a:pt x="20127" y="5400"/>
                </a:cubicBezTo>
                <a:cubicBezTo>
                  <a:pt x="20300" y="5400"/>
                  <a:pt x="20464" y="5335"/>
                  <a:pt x="20618" y="5234"/>
                </a:cubicBezTo>
                <a:cubicBezTo>
                  <a:pt x="20618" y="5234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9" y="18000"/>
                  <a:pt x="20618" y="18403"/>
                  <a:pt x="20618" y="18900"/>
                </a:cubicBezTo>
                <a:cubicBezTo>
                  <a:pt x="20618" y="19397"/>
                  <a:pt x="20399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7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7"/>
                  <a:pt x="1744" y="3600"/>
                  <a:pt x="1473" y="3600"/>
                </a:cubicBezTo>
                <a:cubicBezTo>
                  <a:pt x="1201" y="3600"/>
                  <a:pt x="982" y="3197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  <a:moveTo>
                  <a:pt x="12385" y="13801"/>
                </a:moveTo>
                <a:cubicBezTo>
                  <a:pt x="12304" y="14141"/>
                  <a:pt x="12193" y="14422"/>
                  <a:pt x="12052" y="14646"/>
                </a:cubicBezTo>
                <a:cubicBezTo>
                  <a:pt x="11912" y="14871"/>
                  <a:pt x="11747" y="15042"/>
                  <a:pt x="11558" y="15160"/>
                </a:cubicBezTo>
                <a:cubicBezTo>
                  <a:pt x="11369" y="15278"/>
                  <a:pt x="11221" y="15345"/>
                  <a:pt x="11001" y="15362"/>
                </a:cubicBezTo>
                <a:lnTo>
                  <a:pt x="11001" y="16198"/>
                </a:lnTo>
                <a:lnTo>
                  <a:pt x="10605" y="16198"/>
                </a:lnTo>
                <a:lnTo>
                  <a:pt x="10605" y="15362"/>
                </a:lnTo>
                <a:cubicBezTo>
                  <a:pt x="10368" y="15353"/>
                  <a:pt x="10206" y="15284"/>
                  <a:pt x="10009" y="15154"/>
                </a:cubicBezTo>
                <a:cubicBezTo>
                  <a:pt x="9811" y="15023"/>
                  <a:pt x="9642" y="14837"/>
                  <a:pt x="9501" y="14596"/>
                </a:cubicBezTo>
                <a:cubicBezTo>
                  <a:pt x="9361" y="14356"/>
                  <a:pt x="9252" y="14061"/>
                  <a:pt x="9175" y="13710"/>
                </a:cubicBezTo>
                <a:cubicBezTo>
                  <a:pt x="9098" y="13359"/>
                  <a:pt x="9062" y="12956"/>
                  <a:pt x="9066" y="12498"/>
                </a:cubicBezTo>
                <a:lnTo>
                  <a:pt x="9818" y="12498"/>
                </a:lnTo>
                <a:cubicBezTo>
                  <a:pt x="9813" y="13036"/>
                  <a:pt x="9877" y="13461"/>
                  <a:pt x="10009" y="13770"/>
                </a:cubicBezTo>
                <a:cubicBezTo>
                  <a:pt x="10140" y="14081"/>
                  <a:pt x="10302" y="14244"/>
                  <a:pt x="10605" y="14261"/>
                </a:cubicBezTo>
                <a:lnTo>
                  <a:pt x="10605" y="11299"/>
                </a:lnTo>
                <a:cubicBezTo>
                  <a:pt x="10425" y="11209"/>
                  <a:pt x="10302" y="11101"/>
                  <a:pt x="10124" y="10974"/>
                </a:cubicBezTo>
                <a:cubicBezTo>
                  <a:pt x="9946" y="10849"/>
                  <a:pt x="9786" y="10686"/>
                  <a:pt x="9643" y="10485"/>
                </a:cubicBezTo>
                <a:cubicBezTo>
                  <a:pt x="9500" y="10285"/>
                  <a:pt x="9385" y="10035"/>
                  <a:pt x="9297" y="9733"/>
                </a:cubicBezTo>
                <a:cubicBezTo>
                  <a:pt x="9209" y="9431"/>
                  <a:pt x="9165" y="9056"/>
                  <a:pt x="9165" y="8607"/>
                </a:cubicBezTo>
                <a:cubicBezTo>
                  <a:pt x="9165" y="8216"/>
                  <a:pt x="9206" y="7871"/>
                  <a:pt x="9287" y="7574"/>
                </a:cubicBezTo>
                <a:cubicBezTo>
                  <a:pt x="9369" y="7276"/>
                  <a:pt x="9478" y="7026"/>
                  <a:pt x="9617" y="6827"/>
                </a:cubicBezTo>
                <a:cubicBezTo>
                  <a:pt x="9755" y="6627"/>
                  <a:pt x="9914" y="6474"/>
                  <a:pt x="10094" y="6368"/>
                </a:cubicBezTo>
                <a:cubicBezTo>
                  <a:pt x="10275" y="6262"/>
                  <a:pt x="10408" y="6209"/>
                  <a:pt x="10605" y="6209"/>
                </a:cubicBezTo>
                <a:lnTo>
                  <a:pt x="10605" y="5406"/>
                </a:lnTo>
                <a:lnTo>
                  <a:pt x="11001" y="5406"/>
                </a:lnTo>
                <a:lnTo>
                  <a:pt x="11001" y="6209"/>
                </a:lnTo>
                <a:cubicBezTo>
                  <a:pt x="11199" y="6209"/>
                  <a:pt x="11329" y="6257"/>
                  <a:pt x="11505" y="6356"/>
                </a:cubicBezTo>
                <a:cubicBezTo>
                  <a:pt x="11681" y="6454"/>
                  <a:pt x="11834" y="6601"/>
                  <a:pt x="11963" y="6796"/>
                </a:cubicBezTo>
                <a:cubicBezTo>
                  <a:pt x="12093" y="6992"/>
                  <a:pt x="12196" y="7241"/>
                  <a:pt x="12273" y="7543"/>
                </a:cubicBezTo>
                <a:cubicBezTo>
                  <a:pt x="12350" y="7845"/>
                  <a:pt x="12389" y="8195"/>
                  <a:pt x="12389" y="8594"/>
                </a:cubicBezTo>
                <a:lnTo>
                  <a:pt x="11637" y="8594"/>
                </a:lnTo>
                <a:cubicBezTo>
                  <a:pt x="11628" y="8179"/>
                  <a:pt x="11570" y="7860"/>
                  <a:pt x="11463" y="7641"/>
                </a:cubicBezTo>
                <a:cubicBezTo>
                  <a:pt x="11355" y="7420"/>
                  <a:pt x="11238" y="7311"/>
                  <a:pt x="11001" y="7311"/>
                </a:cubicBezTo>
                <a:lnTo>
                  <a:pt x="11001" y="9892"/>
                </a:lnTo>
                <a:cubicBezTo>
                  <a:pt x="11199" y="9990"/>
                  <a:pt x="11336" y="10104"/>
                  <a:pt x="11525" y="10235"/>
                </a:cubicBezTo>
                <a:cubicBezTo>
                  <a:pt x="11714" y="10365"/>
                  <a:pt x="11881" y="10532"/>
                  <a:pt x="12026" y="10736"/>
                </a:cubicBezTo>
                <a:cubicBezTo>
                  <a:pt x="12171" y="10940"/>
                  <a:pt x="12287" y="11193"/>
                  <a:pt x="12375" y="11495"/>
                </a:cubicBezTo>
                <a:cubicBezTo>
                  <a:pt x="12463" y="11797"/>
                  <a:pt x="12507" y="12168"/>
                  <a:pt x="12507" y="12608"/>
                </a:cubicBezTo>
                <a:cubicBezTo>
                  <a:pt x="12507" y="13065"/>
                  <a:pt x="12466" y="13463"/>
                  <a:pt x="12385" y="13801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6"/>
                  <a:pt x="8631" y="18000"/>
                  <a:pt x="10800" y="18000"/>
                </a:cubicBezTo>
                <a:cubicBezTo>
                  <a:pt x="12969" y="18000"/>
                  <a:pt x="14727" y="14776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2"/>
                  <a:pt x="3927" y="4500"/>
                </a:cubicBezTo>
                <a:cubicBezTo>
                  <a:pt x="3927" y="4997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7"/>
                  <a:pt x="5891" y="4500"/>
                </a:cubicBezTo>
                <a:cubicBezTo>
                  <a:pt x="5891" y="4002"/>
                  <a:pt x="5671" y="3600"/>
                  <a:pt x="5400" y="3600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1742" tIns="31742" rIns="31742" bIns="31742" anchor="ctr"/>
          <a:lstStyle/>
          <a:p>
            <a:pPr defTabSz="38087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667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5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0">
          <p15:clr>
            <a:srgbClr val="FBAE40"/>
          </p15:clr>
        </p15:guide>
        <p15:guide id="15" orient="horz" pos="1656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d_New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9C81EA-29C4-A941-B71D-D4D0565A0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750" y="3330973"/>
            <a:ext cx="5175250" cy="1392128"/>
          </a:xfrm>
        </p:spPr>
        <p:txBody>
          <a:bodyPr anchor="t">
            <a:noAutofit/>
          </a:bodyPr>
          <a:lstStyle>
            <a:lvl1pPr marL="0" indent="0">
              <a:buNone/>
              <a:defRPr kumimoji="0" lang="en-US" sz="2167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 and publication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078B6A-CC62-CB49-8815-55792B9887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751" y="1912266"/>
            <a:ext cx="5175249" cy="1120613"/>
          </a:xfrm>
        </p:spPr>
        <p:txBody>
          <a:bodyPr anchor="ctr">
            <a:noAutofit/>
          </a:bodyPr>
          <a:lstStyle>
            <a:lvl1pPr marL="0" indent="0" algn="l">
              <a:buNone/>
              <a:defRPr lang="en-US" sz="3333" b="1" i="0" kern="1200" dirty="0">
                <a:gradFill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marL="0" lv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Article title</a:t>
            </a:r>
          </a:p>
        </p:txBody>
      </p:sp>
      <p:pic>
        <p:nvPicPr>
          <p:cNvPr id="17" name="Mini-iPad-B&amp;W-Mockup.png">
            <a:extLst>
              <a:ext uri="{FF2B5EF4-FFF2-40B4-BE49-F238E27FC236}">
                <a16:creationId xmlns:a16="http://schemas.microsoft.com/office/drawing/2014/main" id="{8CFA0893-94FF-0D4B-8DD1-28E58693CE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905657"/>
            <a:ext cx="3414833" cy="473075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CB5A4-9320-FA47-B5B3-8B8FFF8AA60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01308" y="1230244"/>
            <a:ext cx="3068975" cy="40719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637249-0543-3E4E-A3B4-C7ABDACC5033}"/>
              </a:ext>
            </a:extLst>
          </p:cNvPr>
          <p:cNvSpPr txBox="1"/>
          <p:nvPr/>
        </p:nvSpPr>
        <p:spPr>
          <a:xfrm>
            <a:off x="920750" y="1174750"/>
            <a:ext cx="2136896" cy="34736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</p:spPr>
        <p:txBody>
          <a:bodyPr vert="horz" wrap="square" lIns="76200" tIns="38100" rIns="76200" bIns="38100" rtlCol="0" anchor="ctr" anchorCtr="0">
            <a:noAutofit/>
          </a:bodyPr>
          <a:lstStyle/>
          <a:p>
            <a:pPr algn="ctr"/>
            <a:r>
              <a:rPr lang="en-US" sz="2000" b="1" spc="0"/>
              <a:t>FEATURED NEWS</a:t>
            </a:r>
          </a:p>
        </p:txBody>
      </p:sp>
    </p:spTree>
    <p:extLst>
      <p:ext uri="{BB962C8B-B14F-4D97-AF65-F5344CB8AC3E}">
        <p14:creationId xmlns:p14="http://schemas.microsoft.com/office/powerpoint/2010/main" val="4163814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536">
          <p15:clr>
            <a:srgbClr val="FBAE40"/>
          </p15:clr>
        </p15:guide>
        <p15:guide id="12" pos="5016">
          <p15:clr>
            <a:srgbClr val="FBAE40"/>
          </p15:clr>
        </p15:guide>
        <p15:guide id="13">
          <p15:clr>
            <a:srgbClr val="FBAE40"/>
          </p15:clr>
        </p15:guide>
        <p15:guide id="15" orient="horz" pos="2616">
          <p15:clr>
            <a:srgbClr val="FBAE40"/>
          </p15:clr>
        </p15:guide>
        <p15:guide id="16" orient="horz" pos="4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7D46798-3773-BC4A-8C96-C6A08F045588}"/>
              </a:ext>
            </a:extLst>
          </p:cNvPr>
          <p:cNvSpPr/>
          <p:nvPr userDrawn="1"/>
        </p:nvSpPr>
        <p:spPr>
          <a:xfrm rot="10800000" flipV="1">
            <a:off x="6907300" y="0"/>
            <a:ext cx="1713245" cy="6858000"/>
          </a:xfrm>
          <a:prstGeom prst="rtTriangle">
            <a:avLst/>
          </a:pr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Source Sans Pro Light" panose="020B0403030403020204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7B7C7C-4BF6-1F40-B42D-E617F45D3B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5684" y="0"/>
            <a:ext cx="4946316" cy="6858000"/>
          </a:xfrm>
          <a:custGeom>
            <a:avLst/>
            <a:gdLst>
              <a:gd name="connsiteX0" fmla="*/ 0 w 13666107"/>
              <a:gd name="connsiteY0" fmla="*/ 0 h 13716000"/>
              <a:gd name="connsiteX1" fmla="*/ 7674431 w 13666107"/>
              <a:gd name="connsiteY1" fmla="*/ 0 h 13716000"/>
              <a:gd name="connsiteX2" fmla="*/ 10249579 w 13666107"/>
              <a:gd name="connsiteY2" fmla="*/ 0 h 13716000"/>
              <a:gd name="connsiteX3" fmla="*/ 13666107 w 13666107"/>
              <a:gd name="connsiteY3" fmla="*/ 0 h 13716000"/>
              <a:gd name="connsiteX4" fmla="*/ 13666107 w 13666107"/>
              <a:gd name="connsiteY4" fmla="*/ 13716000 h 13716000"/>
              <a:gd name="connsiteX5" fmla="*/ 7674431 w 13666107"/>
              <a:gd name="connsiteY5" fmla="*/ 13716000 h 13716000"/>
              <a:gd name="connsiteX6" fmla="*/ 3416527 w 1366610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6107" h="13716000">
                <a:moveTo>
                  <a:pt x="0" y="0"/>
                </a:moveTo>
                <a:lnTo>
                  <a:pt x="7674431" y="0"/>
                </a:lnTo>
                <a:lnTo>
                  <a:pt x="10249579" y="0"/>
                </a:lnTo>
                <a:lnTo>
                  <a:pt x="13666107" y="0"/>
                </a:lnTo>
                <a:lnTo>
                  <a:pt x="13666107" y="13716000"/>
                </a:lnTo>
                <a:lnTo>
                  <a:pt x="7674431" y="13716000"/>
                </a:lnTo>
                <a:lnTo>
                  <a:pt x="3416527" y="1371600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  <a:ln>
            <a:noFill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Source Sans Pro Light" panose="020B0403030403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1BABD1-230E-CF4E-92E8-00905DB5D5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0750" y="2339576"/>
            <a:ext cx="5946896" cy="16926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500" cap="none" spc="2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622D2D-5742-DB42-A142-D24DD04709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750" y="4055350"/>
            <a:ext cx="5549566" cy="8291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000" b="0" i="0" spc="25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415107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coming Ev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F82823C6-0593-6645-BB8C-62FFAEF2504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37868" y="1174750"/>
            <a:ext cx="4633383" cy="4417873"/>
          </a:xfrm>
          <a:noFill/>
        </p:spPr>
        <p:txBody>
          <a:bodyPr>
            <a:normAutofit/>
          </a:bodyPr>
          <a:lstStyle>
            <a:lvl1pPr marL="0" indent="0">
              <a:buNone/>
              <a:defRPr sz="875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078B6A-CC62-CB49-8815-55792B9887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751" y="1149398"/>
            <a:ext cx="5175249" cy="84640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lang="en-US" sz="3333" b="1" i="0" kern="1200" dirty="0">
                <a:gradFill>
                  <a:gsLst>
                    <a:gs pos="1000">
                      <a:schemeClr val="accent1"/>
                    </a:gs>
                    <a:gs pos="99000">
                      <a:schemeClr val="accent2">
                        <a:lumMod val="75000"/>
                      </a:schemeClr>
                    </a:gs>
                  </a:gsLst>
                  <a:lin ang="0" scaled="0"/>
                </a:gra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marL="0" lvl="0" indent="0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Event 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501A36A-3F06-6041-9DAA-0FF54FF977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750" y="2905870"/>
            <a:ext cx="5175250" cy="2686754"/>
          </a:xfrm>
        </p:spPr>
        <p:txBody>
          <a:bodyPr anchor="t">
            <a:noAutofit/>
          </a:bodyPr>
          <a:lstStyle>
            <a:lvl1pPr marL="285739" indent="-285739">
              <a:buClr>
                <a:schemeClr val="accent1"/>
              </a:buClr>
              <a:buFont typeface="Wingdings" pitchFamily="2" charset="2"/>
              <a:buChar char="§"/>
              <a:defRPr sz="1833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Event description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849882F-724F-974D-AC12-491CBD81C0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751" y="2145555"/>
            <a:ext cx="5175249" cy="50006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kumimoji="0" lang="en-US" sz="2167" b="0" i="1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Date, time and 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7C5BC-5549-D14A-8502-125B28F02FEE}"/>
              </a:ext>
            </a:extLst>
          </p:cNvPr>
          <p:cNvSpPr txBox="1"/>
          <p:nvPr/>
        </p:nvSpPr>
        <p:spPr>
          <a:xfrm>
            <a:off x="920749" y="541640"/>
            <a:ext cx="2416618" cy="34736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</p:spPr>
        <p:txBody>
          <a:bodyPr vert="horz" wrap="square" lIns="76200" tIns="38100" rIns="76200" bIns="38100" rtlCol="0" anchor="ctr" anchorCtr="0">
            <a:noAutofit/>
          </a:bodyPr>
          <a:lstStyle/>
          <a:p>
            <a:pPr algn="ctr"/>
            <a:r>
              <a:rPr lang="en-US" sz="2000" b="1" spc="0"/>
              <a:t>UPCOMING EVENT</a:t>
            </a:r>
          </a:p>
        </p:txBody>
      </p:sp>
    </p:spTree>
    <p:extLst>
      <p:ext uri="{BB962C8B-B14F-4D97-AF65-F5344CB8AC3E}">
        <p14:creationId xmlns:p14="http://schemas.microsoft.com/office/powerpoint/2010/main" val="3375952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2472">
          <p15:clr>
            <a:srgbClr val="FBAE40"/>
          </p15:clr>
        </p15:guide>
        <p15:guide id="12" pos="5016">
          <p15:clr>
            <a:srgbClr val="FBAE40"/>
          </p15:clr>
        </p15:guide>
        <p15:guide id="13">
          <p15:clr>
            <a:srgbClr val="FBAE40"/>
          </p15:clr>
        </p15:guide>
        <p15:guide id="15" orient="horz" pos="2616">
          <p15:clr>
            <a:srgbClr val="FBAE40"/>
          </p15:clr>
        </p15:guide>
        <p15:guide id="16" orient="horz" pos="44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FA08D31-043A-7D47-BE9E-BECD56762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931D96-049D-F54E-81C0-01E58E5A8B48}"/>
              </a:ext>
            </a:extLst>
          </p:cNvPr>
          <p:cNvSpPr/>
          <p:nvPr userDrawn="1"/>
        </p:nvSpPr>
        <p:spPr>
          <a:xfrm>
            <a:off x="-9290" y="0"/>
            <a:ext cx="12201290" cy="6858000"/>
          </a:xfrm>
          <a:prstGeom prst="rect">
            <a:avLst/>
          </a:prstGeom>
          <a:solidFill>
            <a:schemeClr val="dk1">
              <a:alpha val="37417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63149" y="1856640"/>
            <a:ext cx="8665702" cy="16926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6666" cap="none" spc="2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63149" y="3644564"/>
            <a:ext cx="8665702" cy="82918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667" b="0" i="0" spc="25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3F267-F8BF-9446-865D-2EF0BA0703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538040"/>
            <a:ext cx="3464093" cy="4196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A1AA98-4223-3D4C-9E49-AA4F02EDD45F}"/>
              </a:ext>
            </a:extLst>
          </p:cNvPr>
          <p:cNvSpPr txBox="1"/>
          <p:nvPr userDrawn="1"/>
        </p:nvSpPr>
        <p:spPr>
          <a:xfrm>
            <a:off x="2154225" y="6096000"/>
            <a:ext cx="0" cy="0"/>
          </a:xfrm>
          <a:prstGeom prst="rect">
            <a:avLst/>
          </a:prstGeom>
        </p:spPr>
        <p:txBody>
          <a:bodyPr vert="horz" wrap="none" lIns="76200" tIns="38100" rIns="76200" bIns="38100" rtlCol="0">
            <a:normAutofit fontScale="25000" lnSpcReduction="20000"/>
          </a:bodyPr>
          <a:lstStyle/>
          <a:p>
            <a:pPr algn="r"/>
            <a:endParaRPr lang="en-US" sz="2000" spc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8E5412-7B4D-5747-9C16-628A2BB9C56F}"/>
              </a:ext>
            </a:extLst>
          </p:cNvPr>
          <p:cNvGrpSpPr/>
          <p:nvPr userDrawn="1"/>
        </p:nvGrpSpPr>
        <p:grpSpPr>
          <a:xfrm>
            <a:off x="7375583" y="6202923"/>
            <a:ext cx="175253" cy="175258"/>
            <a:chOff x="5474351" y="9712893"/>
            <a:chExt cx="637254" cy="637275"/>
          </a:xfrm>
          <a:solidFill>
            <a:schemeClr val="bg1"/>
          </a:solidFill>
        </p:grpSpPr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4116E6DD-2630-C14A-8A25-829F41C12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4351" y="9712893"/>
              <a:ext cx="140200" cy="630900"/>
            </a:xfrm>
            <a:custGeom>
              <a:avLst/>
              <a:gdLst>
                <a:gd name="T0" fmla="*/ 98 w 99"/>
                <a:gd name="T1" fmla="*/ 44 h 435"/>
                <a:gd name="T2" fmla="*/ 98 w 99"/>
                <a:gd name="T3" fmla="*/ 44 h 435"/>
                <a:gd name="T4" fmla="*/ 45 w 99"/>
                <a:gd name="T5" fmla="*/ 88 h 435"/>
                <a:gd name="T6" fmla="*/ 0 w 99"/>
                <a:gd name="T7" fmla="*/ 44 h 435"/>
                <a:gd name="T8" fmla="*/ 45 w 99"/>
                <a:gd name="T9" fmla="*/ 0 h 435"/>
                <a:gd name="T10" fmla="*/ 98 w 99"/>
                <a:gd name="T11" fmla="*/ 44 h 435"/>
                <a:gd name="T12" fmla="*/ 0 w 99"/>
                <a:gd name="T13" fmla="*/ 434 h 435"/>
                <a:gd name="T14" fmla="*/ 0 w 99"/>
                <a:gd name="T15" fmla="*/ 434 h 435"/>
                <a:gd name="T16" fmla="*/ 0 w 99"/>
                <a:gd name="T17" fmla="*/ 132 h 435"/>
                <a:gd name="T18" fmla="*/ 98 w 99"/>
                <a:gd name="T19" fmla="*/ 132 h 435"/>
                <a:gd name="T20" fmla="*/ 98 w 99"/>
                <a:gd name="T21" fmla="*/ 434 h 435"/>
                <a:gd name="T22" fmla="*/ 0 w 99"/>
                <a:gd name="T23" fmla="*/ 43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435">
                  <a:moveTo>
                    <a:pt x="98" y="44"/>
                  </a:moveTo>
                  <a:lnTo>
                    <a:pt x="98" y="44"/>
                  </a:lnTo>
                  <a:cubicBezTo>
                    <a:pt x="98" y="71"/>
                    <a:pt x="80" y="88"/>
                    <a:pt x="45" y="88"/>
                  </a:cubicBezTo>
                  <a:cubicBezTo>
                    <a:pt x="17" y="88"/>
                    <a:pt x="0" y="71"/>
                    <a:pt x="0" y="44"/>
                  </a:cubicBezTo>
                  <a:cubicBezTo>
                    <a:pt x="0" y="18"/>
                    <a:pt x="17" y="0"/>
                    <a:pt x="45" y="0"/>
                  </a:cubicBezTo>
                  <a:cubicBezTo>
                    <a:pt x="80" y="0"/>
                    <a:pt x="98" y="18"/>
                    <a:pt x="98" y="44"/>
                  </a:cubicBezTo>
                  <a:close/>
                  <a:moveTo>
                    <a:pt x="0" y="434"/>
                  </a:moveTo>
                  <a:lnTo>
                    <a:pt x="0" y="434"/>
                  </a:lnTo>
                  <a:cubicBezTo>
                    <a:pt x="0" y="132"/>
                    <a:pt x="0" y="132"/>
                    <a:pt x="0" y="132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98" y="434"/>
                    <a:pt x="98" y="434"/>
                    <a:pt x="98" y="434"/>
                  </a:cubicBezTo>
                  <a:lnTo>
                    <a:pt x="0" y="4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l"/>
              <a:endParaRPr lang="en-US" sz="1750">
                <a:solidFill>
                  <a:schemeClr val="tx1"/>
                </a:solidFill>
              </a:endParaRP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B9352398-EF48-744F-9973-0DE1D6FC6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008" y="9897707"/>
              <a:ext cx="420597" cy="452461"/>
            </a:xfrm>
            <a:custGeom>
              <a:avLst/>
              <a:gdLst>
                <a:gd name="T0" fmla="*/ 0 w 293"/>
                <a:gd name="T1" fmla="*/ 106 h 311"/>
                <a:gd name="T2" fmla="*/ 0 w 293"/>
                <a:gd name="T3" fmla="*/ 106 h 311"/>
                <a:gd name="T4" fmla="*/ 0 w 293"/>
                <a:gd name="T5" fmla="*/ 8 h 311"/>
                <a:gd name="T6" fmla="*/ 79 w 293"/>
                <a:gd name="T7" fmla="*/ 8 h 311"/>
                <a:gd name="T8" fmla="*/ 88 w 293"/>
                <a:gd name="T9" fmla="*/ 44 h 311"/>
                <a:gd name="T10" fmla="*/ 88 w 293"/>
                <a:gd name="T11" fmla="*/ 44 h 311"/>
                <a:gd name="T12" fmla="*/ 186 w 293"/>
                <a:gd name="T13" fmla="*/ 0 h 311"/>
                <a:gd name="T14" fmla="*/ 292 w 293"/>
                <a:gd name="T15" fmla="*/ 132 h 311"/>
                <a:gd name="T16" fmla="*/ 292 w 293"/>
                <a:gd name="T17" fmla="*/ 310 h 311"/>
                <a:gd name="T18" fmla="*/ 194 w 293"/>
                <a:gd name="T19" fmla="*/ 310 h 311"/>
                <a:gd name="T20" fmla="*/ 194 w 293"/>
                <a:gd name="T21" fmla="*/ 141 h 311"/>
                <a:gd name="T22" fmla="*/ 150 w 293"/>
                <a:gd name="T23" fmla="*/ 79 h 311"/>
                <a:gd name="T24" fmla="*/ 97 w 293"/>
                <a:gd name="T25" fmla="*/ 115 h 311"/>
                <a:gd name="T26" fmla="*/ 97 w 293"/>
                <a:gd name="T27" fmla="*/ 132 h 311"/>
                <a:gd name="T28" fmla="*/ 97 w 293"/>
                <a:gd name="T29" fmla="*/ 310 h 311"/>
                <a:gd name="T30" fmla="*/ 0 w 293"/>
                <a:gd name="T31" fmla="*/ 310 h 311"/>
                <a:gd name="T32" fmla="*/ 0 w 293"/>
                <a:gd name="T33" fmla="*/ 106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3" h="311">
                  <a:moveTo>
                    <a:pt x="0" y="106"/>
                  </a:moveTo>
                  <a:lnTo>
                    <a:pt x="0" y="106"/>
                  </a:lnTo>
                  <a:cubicBezTo>
                    <a:pt x="0" y="62"/>
                    <a:pt x="0" y="35"/>
                    <a:pt x="0" y="8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88" y="44"/>
                    <a:pt x="88" y="44"/>
                    <a:pt x="88" y="44"/>
                  </a:cubicBezTo>
                  <a:lnTo>
                    <a:pt x="88" y="44"/>
                  </a:lnTo>
                  <a:cubicBezTo>
                    <a:pt x="97" y="26"/>
                    <a:pt x="132" y="0"/>
                    <a:pt x="186" y="0"/>
                  </a:cubicBezTo>
                  <a:cubicBezTo>
                    <a:pt x="248" y="0"/>
                    <a:pt x="292" y="44"/>
                    <a:pt x="292" y="132"/>
                  </a:cubicBezTo>
                  <a:cubicBezTo>
                    <a:pt x="292" y="310"/>
                    <a:pt x="292" y="310"/>
                    <a:pt x="292" y="310"/>
                  </a:cubicBezTo>
                  <a:cubicBezTo>
                    <a:pt x="194" y="310"/>
                    <a:pt x="194" y="310"/>
                    <a:pt x="194" y="310"/>
                  </a:cubicBezTo>
                  <a:cubicBezTo>
                    <a:pt x="194" y="141"/>
                    <a:pt x="194" y="141"/>
                    <a:pt x="194" y="141"/>
                  </a:cubicBezTo>
                  <a:cubicBezTo>
                    <a:pt x="194" y="106"/>
                    <a:pt x="186" y="79"/>
                    <a:pt x="150" y="79"/>
                  </a:cubicBezTo>
                  <a:cubicBezTo>
                    <a:pt x="123" y="79"/>
                    <a:pt x="106" y="97"/>
                    <a:pt x="97" y="115"/>
                  </a:cubicBezTo>
                  <a:cubicBezTo>
                    <a:pt x="97" y="115"/>
                    <a:pt x="97" y="124"/>
                    <a:pt x="97" y="132"/>
                  </a:cubicBezTo>
                  <a:cubicBezTo>
                    <a:pt x="97" y="310"/>
                    <a:pt x="97" y="310"/>
                    <a:pt x="97" y="310"/>
                  </a:cubicBezTo>
                  <a:cubicBezTo>
                    <a:pt x="0" y="310"/>
                    <a:pt x="0" y="310"/>
                    <a:pt x="0" y="310"/>
                  </a:cubicBezTo>
                  <a:lnTo>
                    <a:pt x="0" y="106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l"/>
              <a:endParaRPr lang="en-US" sz="1750">
                <a:solidFill>
                  <a:schemeClr val="tx1"/>
                </a:solidFill>
              </a:endParaRPr>
            </a:p>
          </p:txBody>
        </p:sp>
      </p:grpSp>
      <p:sp>
        <p:nvSpPr>
          <p:cNvPr id="25" name="Freeform 85">
            <a:extLst>
              <a:ext uri="{FF2B5EF4-FFF2-40B4-BE49-F238E27FC236}">
                <a16:creationId xmlns:a16="http://schemas.microsoft.com/office/drawing/2014/main" id="{7C27339E-F193-3942-BD91-4488272782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03407" y="6222216"/>
            <a:ext cx="184019" cy="148968"/>
          </a:xfrm>
          <a:custGeom>
            <a:avLst/>
            <a:gdLst>
              <a:gd name="T0" fmla="*/ 461 w 462"/>
              <a:gd name="T1" fmla="*/ 45 h 374"/>
              <a:gd name="T2" fmla="*/ 461 w 462"/>
              <a:gd name="T3" fmla="*/ 45 h 374"/>
              <a:gd name="T4" fmla="*/ 408 w 462"/>
              <a:gd name="T5" fmla="*/ 63 h 374"/>
              <a:gd name="T6" fmla="*/ 443 w 462"/>
              <a:gd name="T7" fmla="*/ 10 h 374"/>
              <a:gd name="T8" fmla="*/ 389 w 462"/>
              <a:gd name="T9" fmla="*/ 36 h 374"/>
              <a:gd name="T10" fmla="*/ 319 w 462"/>
              <a:gd name="T11" fmla="*/ 0 h 374"/>
              <a:gd name="T12" fmla="*/ 221 w 462"/>
              <a:gd name="T13" fmla="*/ 98 h 374"/>
              <a:gd name="T14" fmla="*/ 230 w 462"/>
              <a:gd name="T15" fmla="*/ 116 h 374"/>
              <a:gd name="T16" fmla="*/ 35 w 462"/>
              <a:gd name="T17" fmla="*/ 19 h 374"/>
              <a:gd name="T18" fmla="*/ 17 w 462"/>
              <a:gd name="T19" fmla="*/ 72 h 374"/>
              <a:gd name="T20" fmla="*/ 61 w 462"/>
              <a:gd name="T21" fmla="*/ 151 h 374"/>
              <a:gd name="T22" fmla="*/ 17 w 462"/>
              <a:gd name="T23" fmla="*/ 134 h 374"/>
              <a:gd name="T24" fmla="*/ 17 w 462"/>
              <a:gd name="T25" fmla="*/ 134 h 374"/>
              <a:gd name="T26" fmla="*/ 98 w 462"/>
              <a:gd name="T27" fmla="*/ 231 h 374"/>
              <a:gd name="T28" fmla="*/ 70 w 462"/>
              <a:gd name="T29" fmla="*/ 231 h 374"/>
              <a:gd name="T30" fmla="*/ 53 w 462"/>
              <a:gd name="T31" fmla="*/ 231 h 374"/>
              <a:gd name="T32" fmla="*/ 142 w 462"/>
              <a:gd name="T33" fmla="*/ 294 h 374"/>
              <a:gd name="T34" fmla="*/ 26 w 462"/>
              <a:gd name="T35" fmla="*/ 338 h 374"/>
              <a:gd name="T36" fmla="*/ 0 w 462"/>
              <a:gd name="T37" fmla="*/ 338 h 374"/>
              <a:gd name="T38" fmla="*/ 142 w 462"/>
              <a:gd name="T39" fmla="*/ 373 h 374"/>
              <a:gd name="T40" fmla="*/ 408 w 462"/>
              <a:gd name="T41" fmla="*/ 107 h 374"/>
              <a:gd name="T42" fmla="*/ 408 w 462"/>
              <a:gd name="T43" fmla="*/ 98 h 374"/>
              <a:gd name="T44" fmla="*/ 461 w 462"/>
              <a:gd name="T45" fmla="*/ 45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62" h="374">
                <a:moveTo>
                  <a:pt x="461" y="45"/>
                </a:moveTo>
                <a:lnTo>
                  <a:pt x="461" y="45"/>
                </a:lnTo>
                <a:cubicBezTo>
                  <a:pt x="443" y="54"/>
                  <a:pt x="425" y="63"/>
                  <a:pt x="408" y="63"/>
                </a:cubicBezTo>
                <a:cubicBezTo>
                  <a:pt x="425" y="54"/>
                  <a:pt x="443" y="36"/>
                  <a:pt x="443" y="10"/>
                </a:cubicBezTo>
                <a:cubicBezTo>
                  <a:pt x="425" y="19"/>
                  <a:pt x="408" y="27"/>
                  <a:pt x="389" y="36"/>
                </a:cubicBezTo>
                <a:cubicBezTo>
                  <a:pt x="372" y="19"/>
                  <a:pt x="345" y="0"/>
                  <a:pt x="319" y="0"/>
                </a:cubicBezTo>
                <a:cubicBezTo>
                  <a:pt x="265" y="0"/>
                  <a:pt x="221" y="45"/>
                  <a:pt x="221" y="98"/>
                </a:cubicBezTo>
                <a:cubicBezTo>
                  <a:pt x="221" y="107"/>
                  <a:pt x="221" y="116"/>
                  <a:pt x="230" y="116"/>
                </a:cubicBezTo>
                <a:cubicBezTo>
                  <a:pt x="151" y="116"/>
                  <a:pt x="79" y="81"/>
                  <a:pt x="35" y="19"/>
                </a:cubicBezTo>
                <a:cubicBezTo>
                  <a:pt x="26" y="36"/>
                  <a:pt x="17" y="54"/>
                  <a:pt x="17" y="72"/>
                </a:cubicBezTo>
                <a:cubicBezTo>
                  <a:pt x="17" y="98"/>
                  <a:pt x="35" y="134"/>
                  <a:pt x="61" y="151"/>
                </a:cubicBezTo>
                <a:cubicBezTo>
                  <a:pt x="44" y="143"/>
                  <a:pt x="35" y="143"/>
                  <a:pt x="17" y="134"/>
                </a:cubicBezTo>
                <a:lnTo>
                  <a:pt x="17" y="134"/>
                </a:lnTo>
                <a:cubicBezTo>
                  <a:pt x="17" y="178"/>
                  <a:pt x="53" y="222"/>
                  <a:pt x="98" y="231"/>
                </a:cubicBezTo>
                <a:cubicBezTo>
                  <a:pt x="89" y="231"/>
                  <a:pt x="79" y="231"/>
                  <a:pt x="70" y="231"/>
                </a:cubicBezTo>
                <a:cubicBezTo>
                  <a:pt x="61" y="231"/>
                  <a:pt x="61" y="231"/>
                  <a:pt x="53" y="231"/>
                </a:cubicBezTo>
                <a:cubicBezTo>
                  <a:pt x="61" y="266"/>
                  <a:pt x="98" y="294"/>
                  <a:pt x="142" y="294"/>
                </a:cubicBezTo>
                <a:cubicBezTo>
                  <a:pt x="106" y="319"/>
                  <a:pt x="70" y="338"/>
                  <a:pt x="26" y="338"/>
                </a:cubicBezTo>
                <a:cubicBezTo>
                  <a:pt x="17" y="338"/>
                  <a:pt x="8" y="338"/>
                  <a:pt x="0" y="338"/>
                </a:cubicBezTo>
                <a:cubicBezTo>
                  <a:pt x="44" y="364"/>
                  <a:pt x="89" y="373"/>
                  <a:pt x="142" y="373"/>
                </a:cubicBezTo>
                <a:cubicBezTo>
                  <a:pt x="319" y="373"/>
                  <a:pt x="408" y="231"/>
                  <a:pt x="408" y="107"/>
                </a:cubicBezTo>
                <a:lnTo>
                  <a:pt x="408" y="98"/>
                </a:lnTo>
                <a:cubicBezTo>
                  <a:pt x="434" y="81"/>
                  <a:pt x="443" y="72"/>
                  <a:pt x="461" y="45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algn="l"/>
            <a:endParaRPr lang="en-US" sz="1750">
              <a:solidFill>
                <a:schemeClr val="bg1"/>
              </a:solidFill>
            </a:endParaRPr>
          </a:p>
        </p:txBody>
      </p:sp>
      <p:sp>
        <p:nvSpPr>
          <p:cNvPr id="26" name="Freeform 75">
            <a:extLst>
              <a:ext uri="{FF2B5EF4-FFF2-40B4-BE49-F238E27FC236}">
                <a16:creationId xmlns:a16="http://schemas.microsoft.com/office/drawing/2014/main" id="{23A8BC76-9002-624A-88E0-735F6D6CDC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28779" y="6206444"/>
            <a:ext cx="98143" cy="180513"/>
          </a:xfrm>
          <a:custGeom>
            <a:avLst/>
            <a:gdLst>
              <a:gd name="T0" fmla="*/ 248 w 249"/>
              <a:gd name="T1" fmla="*/ 80 h 453"/>
              <a:gd name="T2" fmla="*/ 248 w 249"/>
              <a:gd name="T3" fmla="*/ 80 h 453"/>
              <a:gd name="T4" fmla="*/ 177 w 249"/>
              <a:gd name="T5" fmla="*/ 80 h 453"/>
              <a:gd name="T6" fmla="*/ 160 w 249"/>
              <a:gd name="T7" fmla="*/ 107 h 453"/>
              <a:gd name="T8" fmla="*/ 160 w 249"/>
              <a:gd name="T9" fmla="*/ 160 h 453"/>
              <a:gd name="T10" fmla="*/ 248 w 249"/>
              <a:gd name="T11" fmla="*/ 160 h 453"/>
              <a:gd name="T12" fmla="*/ 248 w 249"/>
              <a:gd name="T13" fmla="*/ 231 h 453"/>
              <a:gd name="T14" fmla="*/ 160 w 249"/>
              <a:gd name="T15" fmla="*/ 231 h 453"/>
              <a:gd name="T16" fmla="*/ 160 w 249"/>
              <a:gd name="T17" fmla="*/ 452 h 453"/>
              <a:gd name="T18" fmla="*/ 79 w 249"/>
              <a:gd name="T19" fmla="*/ 452 h 453"/>
              <a:gd name="T20" fmla="*/ 79 w 249"/>
              <a:gd name="T21" fmla="*/ 231 h 453"/>
              <a:gd name="T22" fmla="*/ 0 w 249"/>
              <a:gd name="T23" fmla="*/ 231 h 453"/>
              <a:gd name="T24" fmla="*/ 0 w 249"/>
              <a:gd name="T25" fmla="*/ 160 h 453"/>
              <a:gd name="T26" fmla="*/ 79 w 249"/>
              <a:gd name="T27" fmla="*/ 160 h 453"/>
              <a:gd name="T28" fmla="*/ 79 w 249"/>
              <a:gd name="T29" fmla="*/ 116 h 453"/>
              <a:gd name="T30" fmla="*/ 177 w 249"/>
              <a:gd name="T31" fmla="*/ 0 h 453"/>
              <a:gd name="T32" fmla="*/ 248 w 249"/>
              <a:gd name="T33" fmla="*/ 0 h 453"/>
              <a:gd name="T34" fmla="*/ 248 w 249"/>
              <a:gd name="T35" fmla="*/ 80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9" h="453">
                <a:moveTo>
                  <a:pt x="248" y="80"/>
                </a:moveTo>
                <a:lnTo>
                  <a:pt x="248" y="80"/>
                </a:lnTo>
                <a:cubicBezTo>
                  <a:pt x="177" y="80"/>
                  <a:pt x="177" y="80"/>
                  <a:pt x="177" y="80"/>
                </a:cubicBezTo>
                <a:cubicBezTo>
                  <a:pt x="169" y="80"/>
                  <a:pt x="160" y="89"/>
                  <a:pt x="160" y="107"/>
                </a:cubicBezTo>
                <a:cubicBezTo>
                  <a:pt x="160" y="160"/>
                  <a:pt x="160" y="160"/>
                  <a:pt x="160" y="160"/>
                </a:cubicBezTo>
                <a:cubicBezTo>
                  <a:pt x="248" y="160"/>
                  <a:pt x="248" y="160"/>
                  <a:pt x="248" y="160"/>
                </a:cubicBezTo>
                <a:cubicBezTo>
                  <a:pt x="248" y="231"/>
                  <a:pt x="248" y="231"/>
                  <a:pt x="248" y="231"/>
                </a:cubicBezTo>
                <a:cubicBezTo>
                  <a:pt x="160" y="231"/>
                  <a:pt x="160" y="231"/>
                  <a:pt x="160" y="231"/>
                </a:cubicBezTo>
                <a:cubicBezTo>
                  <a:pt x="160" y="452"/>
                  <a:pt x="160" y="452"/>
                  <a:pt x="160" y="452"/>
                </a:cubicBezTo>
                <a:cubicBezTo>
                  <a:pt x="79" y="452"/>
                  <a:pt x="79" y="452"/>
                  <a:pt x="79" y="452"/>
                </a:cubicBezTo>
                <a:cubicBezTo>
                  <a:pt x="79" y="231"/>
                  <a:pt x="79" y="231"/>
                  <a:pt x="79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160"/>
                  <a:pt x="0" y="160"/>
                  <a:pt x="0" y="160"/>
                </a:cubicBezTo>
                <a:cubicBezTo>
                  <a:pt x="79" y="160"/>
                  <a:pt x="79" y="160"/>
                  <a:pt x="79" y="160"/>
                </a:cubicBezTo>
                <a:cubicBezTo>
                  <a:pt x="79" y="116"/>
                  <a:pt x="79" y="116"/>
                  <a:pt x="79" y="116"/>
                </a:cubicBezTo>
                <a:cubicBezTo>
                  <a:pt x="79" y="54"/>
                  <a:pt x="115" y="0"/>
                  <a:pt x="177" y="0"/>
                </a:cubicBezTo>
                <a:cubicBezTo>
                  <a:pt x="248" y="0"/>
                  <a:pt x="248" y="0"/>
                  <a:pt x="248" y="0"/>
                </a:cubicBezTo>
                <a:lnTo>
                  <a:pt x="248" y="80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algn="l"/>
            <a:endParaRPr lang="en-US" sz="1750">
              <a:solidFill>
                <a:schemeClr val="bg1"/>
              </a:solidFill>
            </a:endParaRP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id="{8090C093-0F71-0C46-89E8-EC9799D230ED}"/>
              </a:ext>
            </a:extLst>
          </p:cNvPr>
          <p:cNvSpPr txBox="1">
            <a:spLocks/>
          </p:cNvSpPr>
          <p:nvPr userDrawn="1"/>
        </p:nvSpPr>
        <p:spPr>
          <a:xfrm>
            <a:off x="2559255" y="6164460"/>
            <a:ext cx="2415757" cy="307001"/>
          </a:xfrm>
          <a:prstGeom prst="rect">
            <a:avLst/>
          </a:prstGeom>
        </p:spPr>
        <p:txBody>
          <a:bodyPr vert="horz" lIns="76200" tIns="38100" rIns="76200" bIns="38100" rtlCol="0" anchor="b" anchorCtr="0">
            <a:noAutofit/>
          </a:bodyPr>
          <a:lstStyle>
            <a:lvl1pPr marL="0" indent="0" algn="ct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80" kern="1200" spc="720">
                <a:solidFill>
                  <a:srgbClr val="FFFFFF"/>
                </a:solidFill>
                <a:latin typeface="Lato Light"/>
                <a:ea typeface="+mn-ea"/>
                <a:cs typeface="+mn-cs"/>
              </a:defRPr>
            </a:lvl1pPr>
            <a:lvl2pPr marL="5486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2pPr>
            <a:lvl3pPr marL="10972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3pPr>
            <a:lvl4pPr marL="16459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4pPr>
            <a:lvl5pPr marL="219456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5pPr>
            <a:lvl6pPr marL="274320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33" b="0" i="0" spc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lang="en-US" sz="1833" b="0" i="0" spc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SelectSac</a:t>
            </a:r>
            <a:endParaRPr lang="en-US" sz="1833" b="0" i="0" spc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E1F04F-24DD-1340-BB6E-131120223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6" y="6218231"/>
            <a:ext cx="175260" cy="175260"/>
          </a:xfrm>
          <a:prstGeom prst="rect">
            <a:avLst/>
          </a:prstGeom>
        </p:spPr>
      </p:pic>
      <p:sp>
        <p:nvSpPr>
          <p:cNvPr id="29" name="Subtitle 4">
            <a:extLst>
              <a:ext uri="{FF2B5EF4-FFF2-40B4-BE49-F238E27FC236}">
                <a16:creationId xmlns:a16="http://schemas.microsoft.com/office/drawing/2014/main" id="{F9583443-740C-B740-AF52-23B2946B7A54}"/>
              </a:ext>
            </a:extLst>
          </p:cNvPr>
          <p:cNvSpPr txBox="1">
            <a:spLocks/>
          </p:cNvSpPr>
          <p:nvPr userDrawn="1"/>
        </p:nvSpPr>
        <p:spPr>
          <a:xfrm>
            <a:off x="4863700" y="6164461"/>
            <a:ext cx="2415757" cy="307001"/>
          </a:xfrm>
          <a:prstGeom prst="rect">
            <a:avLst/>
          </a:prstGeom>
        </p:spPr>
        <p:txBody>
          <a:bodyPr vert="horz" lIns="76200" tIns="38100" rIns="76200" bIns="38100" rtlCol="0" anchor="b" anchorCtr="0">
            <a:noAutofit/>
          </a:bodyPr>
          <a:lstStyle>
            <a:lvl1pPr marL="0" indent="0" algn="ct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80" kern="1200" spc="720">
                <a:solidFill>
                  <a:srgbClr val="FFFFFF"/>
                </a:solidFill>
                <a:latin typeface="Lato Light"/>
                <a:ea typeface="+mn-ea"/>
                <a:cs typeface="+mn-cs"/>
              </a:defRPr>
            </a:lvl1pPr>
            <a:lvl2pPr marL="5486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2pPr>
            <a:lvl3pPr marL="10972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3pPr>
            <a:lvl4pPr marL="16459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4pPr>
            <a:lvl5pPr marL="219456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5pPr>
            <a:lvl6pPr marL="274320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33" b="0" i="0" spc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lang="en-US" sz="1833" b="0" i="0" spc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GreaterSac</a:t>
            </a:r>
            <a:endParaRPr lang="en-US" sz="1833" b="0" i="0" spc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Subtitle 4">
            <a:extLst>
              <a:ext uri="{FF2B5EF4-FFF2-40B4-BE49-F238E27FC236}">
                <a16:creationId xmlns:a16="http://schemas.microsoft.com/office/drawing/2014/main" id="{8B5204C4-66E0-2F41-A607-C44101B36889}"/>
              </a:ext>
            </a:extLst>
          </p:cNvPr>
          <p:cNvSpPr txBox="1">
            <a:spLocks/>
          </p:cNvSpPr>
          <p:nvPr userDrawn="1"/>
        </p:nvSpPr>
        <p:spPr>
          <a:xfrm>
            <a:off x="7810066" y="6166460"/>
            <a:ext cx="2415757" cy="307001"/>
          </a:xfrm>
          <a:prstGeom prst="rect">
            <a:avLst/>
          </a:prstGeom>
        </p:spPr>
        <p:txBody>
          <a:bodyPr vert="horz" lIns="76200" tIns="38100" rIns="76200" bIns="38100" rtlCol="0" anchor="b" anchorCtr="0">
            <a:noAutofit/>
          </a:bodyPr>
          <a:lstStyle>
            <a:lvl1pPr marL="0" indent="0" algn="ctr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80" kern="1200" spc="720">
                <a:solidFill>
                  <a:srgbClr val="FFFFFF"/>
                </a:solidFill>
                <a:latin typeface="Lato Light"/>
                <a:ea typeface="+mn-ea"/>
                <a:cs typeface="+mn-cs"/>
              </a:defRPr>
            </a:lvl1pPr>
            <a:lvl2pPr marL="5486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2pPr>
            <a:lvl3pPr marL="10972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16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3pPr>
            <a:lvl4pPr marL="16459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4pPr>
            <a:lvl5pPr marL="219456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>
                    <a:lumMod val="85000"/>
                    <a:lumOff val="15000"/>
                  </a:schemeClr>
                </a:solidFill>
                <a:latin typeface="Lato Light"/>
                <a:ea typeface="+mn-ea"/>
                <a:cs typeface="+mn-cs"/>
              </a:defRPr>
            </a:lvl5pPr>
            <a:lvl6pPr marL="274320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indent="0" algn="ctr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33" b="0" i="0" spc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</a:t>
            </a:r>
            <a:r>
              <a:rPr lang="en-US" sz="1833" b="0" i="0" spc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SelectSacramento</a:t>
            </a:r>
            <a:endParaRPr lang="en-US" sz="1833" b="0" i="0" spc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47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8">
          <p15:clr>
            <a:srgbClr val="FBAE40"/>
          </p15:clr>
        </p15:guide>
        <p15:guide id="2" orient="horz" pos="3816">
          <p15:clr>
            <a:srgbClr val="FBAE40"/>
          </p15:clr>
        </p15:guide>
        <p15:guide id="3" orient="horz" pos="4824">
          <p15:clr>
            <a:srgbClr val="FBAE40"/>
          </p15:clr>
        </p15:guide>
        <p15:guide id="4" orient="horz" pos="31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ch_Infographic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AB79064-3D2D-5A42-A30D-F09224D2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4" name="Shape 14461">
            <a:extLst>
              <a:ext uri="{FF2B5EF4-FFF2-40B4-BE49-F238E27FC236}">
                <a16:creationId xmlns:a16="http://schemas.microsoft.com/office/drawing/2014/main" id="{0A9BD516-C1E5-5E4D-B877-94FC919E8310}"/>
              </a:ext>
            </a:extLst>
          </p:cNvPr>
          <p:cNvSpPr/>
          <p:nvPr/>
        </p:nvSpPr>
        <p:spPr>
          <a:xfrm>
            <a:off x="5361277" y="2867742"/>
            <a:ext cx="3192208" cy="3990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44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1956" y="0"/>
                </a:lnTo>
                <a:lnTo>
                  <a:pt x="9644" y="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4219">
              <a:latin typeface="Montserrat Light" pitchFamily="2" charset="77"/>
            </a:endParaRPr>
          </a:p>
        </p:txBody>
      </p:sp>
      <p:sp>
        <p:nvSpPr>
          <p:cNvPr id="215" name="Shape 14462">
            <a:extLst>
              <a:ext uri="{FF2B5EF4-FFF2-40B4-BE49-F238E27FC236}">
                <a16:creationId xmlns:a16="http://schemas.microsoft.com/office/drawing/2014/main" id="{62975F07-5B3B-354B-8BB1-DC41C1C74924}"/>
              </a:ext>
            </a:extLst>
          </p:cNvPr>
          <p:cNvSpPr/>
          <p:nvPr/>
        </p:nvSpPr>
        <p:spPr>
          <a:xfrm>
            <a:off x="6915732" y="2963757"/>
            <a:ext cx="83298" cy="379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947"/>
                </a:lnTo>
                <a:lnTo>
                  <a:pt x="21600" y="947"/>
                </a:lnTo>
                <a:cubicBezTo>
                  <a:pt x="21600" y="947"/>
                  <a:pt x="21600" y="0"/>
                  <a:pt x="21600" y="0"/>
                </a:cubicBezTo>
                <a:lnTo>
                  <a:pt x="0" y="0"/>
                </a:lnTo>
                <a:close/>
                <a:moveTo>
                  <a:pt x="0" y="1896"/>
                </a:moveTo>
                <a:lnTo>
                  <a:pt x="0" y="2844"/>
                </a:lnTo>
                <a:lnTo>
                  <a:pt x="21600" y="2844"/>
                </a:lnTo>
                <a:cubicBezTo>
                  <a:pt x="21600" y="2844"/>
                  <a:pt x="21600" y="1896"/>
                  <a:pt x="21600" y="1896"/>
                </a:cubicBezTo>
                <a:lnTo>
                  <a:pt x="0" y="1896"/>
                </a:lnTo>
                <a:close/>
                <a:moveTo>
                  <a:pt x="0" y="3792"/>
                </a:moveTo>
                <a:lnTo>
                  <a:pt x="0" y="4740"/>
                </a:lnTo>
                <a:lnTo>
                  <a:pt x="21600" y="4740"/>
                </a:lnTo>
                <a:cubicBezTo>
                  <a:pt x="21600" y="4740"/>
                  <a:pt x="21600" y="3792"/>
                  <a:pt x="21600" y="3792"/>
                </a:cubicBezTo>
                <a:lnTo>
                  <a:pt x="0" y="3792"/>
                </a:lnTo>
                <a:close/>
                <a:moveTo>
                  <a:pt x="0" y="5687"/>
                </a:moveTo>
                <a:lnTo>
                  <a:pt x="0" y="6636"/>
                </a:lnTo>
                <a:lnTo>
                  <a:pt x="21600" y="6636"/>
                </a:lnTo>
                <a:cubicBezTo>
                  <a:pt x="21600" y="6636"/>
                  <a:pt x="21600" y="5687"/>
                  <a:pt x="21600" y="5687"/>
                </a:cubicBezTo>
                <a:lnTo>
                  <a:pt x="0" y="5687"/>
                </a:lnTo>
                <a:close/>
                <a:moveTo>
                  <a:pt x="0" y="7583"/>
                </a:moveTo>
                <a:lnTo>
                  <a:pt x="0" y="8532"/>
                </a:lnTo>
                <a:lnTo>
                  <a:pt x="21600" y="8532"/>
                </a:lnTo>
                <a:cubicBezTo>
                  <a:pt x="21600" y="8532"/>
                  <a:pt x="21600" y="7583"/>
                  <a:pt x="21600" y="7583"/>
                </a:cubicBezTo>
                <a:lnTo>
                  <a:pt x="0" y="7583"/>
                </a:lnTo>
                <a:close/>
                <a:moveTo>
                  <a:pt x="0" y="9480"/>
                </a:moveTo>
                <a:lnTo>
                  <a:pt x="0" y="10428"/>
                </a:lnTo>
                <a:lnTo>
                  <a:pt x="21600" y="10428"/>
                </a:lnTo>
                <a:cubicBezTo>
                  <a:pt x="21600" y="10428"/>
                  <a:pt x="21600" y="9480"/>
                  <a:pt x="21600" y="9480"/>
                </a:cubicBezTo>
                <a:lnTo>
                  <a:pt x="0" y="9480"/>
                </a:lnTo>
                <a:close/>
                <a:moveTo>
                  <a:pt x="0" y="11376"/>
                </a:moveTo>
                <a:lnTo>
                  <a:pt x="0" y="12323"/>
                </a:lnTo>
                <a:lnTo>
                  <a:pt x="21600" y="12323"/>
                </a:lnTo>
                <a:cubicBezTo>
                  <a:pt x="21600" y="12323"/>
                  <a:pt x="21600" y="11376"/>
                  <a:pt x="21600" y="11376"/>
                </a:cubicBezTo>
                <a:lnTo>
                  <a:pt x="0" y="11376"/>
                </a:lnTo>
                <a:close/>
                <a:moveTo>
                  <a:pt x="0" y="13272"/>
                </a:moveTo>
                <a:lnTo>
                  <a:pt x="0" y="14219"/>
                </a:lnTo>
                <a:lnTo>
                  <a:pt x="21600" y="14219"/>
                </a:lnTo>
                <a:cubicBezTo>
                  <a:pt x="21600" y="14219"/>
                  <a:pt x="21600" y="13272"/>
                  <a:pt x="21600" y="13272"/>
                </a:cubicBezTo>
                <a:lnTo>
                  <a:pt x="0" y="13272"/>
                </a:lnTo>
                <a:close/>
                <a:moveTo>
                  <a:pt x="0" y="14964"/>
                </a:moveTo>
                <a:lnTo>
                  <a:pt x="0" y="15911"/>
                </a:lnTo>
                <a:lnTo>
                  <a:pt x="21600" y="15911"/>
                </a:lnTo>
                <a:lnTo>
                  <a:pt x="21600" y="14964"/>
                </a:lnTo>
                <a:lnTo>
                  <a:pt x="0" y="14964"/>
                </a:lnTo>
                <a:close/>
                <a:moveTo>
                  <a:pt x="0" y="16860"/>
                </a:moveTo>
                <a:lnTo>
                  <a:pt x="0" y="17808"/>
                </a:lnTo>
                <a:lnTo>
                  <a:pt x="21600" y="17808"/>
                </a:lnTo>
                <a:lnTo>
                  <a:pt x="21600" y="16860"/>
                </a:lnTo>
                <a:lnTo>
                  <a:pt x="0" y="16860"/>
                </a:lnTo>
                <a:close/>
                <a:moveTo>
                  <a:pt x="0" y="18755"/>
                </a:moveTo>
                <a:lnTo>
                  <a:pt x="0" y="19704"/>
                </a:lnTo>
                <a:lnTo>
                  <a:pt x="21600" y="19704"/>
                </a:lnTo>
                <a:lnTo>
                  <a:pt x="21600" y="18755"/>
                </a:lnTo>
                <a:lnTo>
                  <a:pt x="0" y="18755"/>
                </a:lnTo>
                <a:close/>
                <a:moveTo>
                  <a:pt x="0" y="20651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651"/>
                </a:lnTo>
                <a:lnTo>
                  <a:pt x="0" y="2065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000"/>
            </a:pPr>
            <a:endParaRPr sz="3516">
              <a:latin typeface="Montserrat Light" pitchFamily="2" charset="77"/>
            </a:endParaRPr>
          </a:p>
        </p:txBody>
      </p:sp>
      <p:sp>
        <p:nvSpPr>
          <p:cNvPr id="216" name="Shape 14463">
            <a:extLst>
              <a:ext uri="{FF2B5EF4-FFF2-40B4-BE49-F238E27FC236}">
                <a16:creationId xmlns:a16="http://schemas.microsoft.com/office/drawing/2014/main" id="{6CB4E651-A08D-434E-AC2F-9056B399DD77}"/>
              </a:ext>
            </a:extLst>
          </p:cNvPr>
          <p:cNvSpPr/>
          <p:nvPr/>
        </p:nvSpPr>
        <p:spPr>
          <a:xfrm>
            <a:off x="7249056" y="5142190"/>
            <a:ext cx="481639" cy="1353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09" y="7217"/>
                </a:moveTo>
                <a:lnTo>
                  <a:pt x="0" y="7217"/>
                </a:lnTo>
                <a:lnTo>
                  <a:pt x="10800" y="0"/>
                </a:lnTo>
                <a:lnTo>
                  <a:pt x="21600" y="7217"/>
                </a:lnTo>
                <a:lnTo>
                  <a:pt x="15991" y="7217"/>
                </a:lnTo>
                <a:lnTo>
                  <a:pt x="15991" y="21600"/>
                </a:lnTo>
                <a:lnTo>
                  <a:pt x="5609" y="21600"/>
                </a:lnTo>
                <a:lnTo>
                  <a:pt x="5609" y="721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4219">
              <a:latin typeface="Montserrat Light" pitchFamily="2" charset="77"/>
            </a:endParaRPr>
          </a:p>
        </p:txBody>
      </p:sp>
      <p:sp>
        <p:nvSpPr>
          <p:cNvPr id="217" name="Shape 14464">
            <a:extLst>
              <a:ext uri="{FF2B5EF4-FFF2-40B4-BE49-F238E27FC236}">
                <a16:creationId xmlns:a16="http://schemas.microsoft.com/office/drawing/2014/main" id="{8644F548-80B3-6E45-A179-0D1519224218}"/>
              </a:ext>
            </a:extLst>
          </p:cNvPr>
          <p:cNvSpPr/>
          <p:nvPr/>
        </p:nvSpPr>
        <p:spPr>
          <a:xfrm rot="10800000" flipH="1">
            <a:off x="6181393" y="5242139"/>
            <a:ext cx="481639" cy="1353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09" y="7217"/>
                </a:moveTo>
                <a:lnTo>
                  <a:pt x="0" y="7217"/>
                </a:lnTo>
                <a:lnTo>
                  <a:pt x="10800" y="0"/>
                </a:lnTo>
                <a:lnTo>
                  <a:pt x="21600" y="7217"/>
                </a:lnTo>
                <a:lnTo>
                  <a:pt x="15991" y="7217"/>
                </a:lnTo>
                <a:lnTo>
                  <a:pt x="15991" y="21600"/>
                </a:lnTo>
                <a:lnTo>
                  <a:pt x="5609" y="21600"/>
                </a:lnTo>
                <a:lnTo>
                  <a:pt x="5609" y="721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4219">
              <a:latin typeface="Montserrat Light" pitchFamily="2" charset="77"/>
            </a:endParaRPr>
          </a:p>
        </p:txBody>
      </p:sp>
      <p:sp>
        <p:nvSpPr>
          <p:cNvPr id="220" name="Shape 14478">
            <a:extLst>
              <a:ext uri="{FF2B5EF4-FFF2-40B4-BE49-F238E27FC236}">
                <a16:creationId xmlns:a16="http://schemas.microsoft.com/office/drawing/2014/main" id="{B6599498-2D6B-4144-9E2C-F20EA1A5E338}"/>
              </a:ext>
            </a:extLst>
          </p:cNvPr>
          <p:cNvSpPr/>
          <p:nvPr/>
        </p:nvSpPr>
        <p:spPr>
          <a:xfrm>
            <a:off x="7632942" y="3369220"/>
            <a:ext cx="60653" cy="494998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4219">
              <a:latin typeface="Montserrat Light" pitchFamily="2" charset="77"/>
            </a:endParaRPr>
          </a:p>
        </p:txBody>
      </p:sp>
      <p:sp>
        <p:nvSpPr>
          <p:cNvPr id="221" name="Shape 14479">
            <a:extLst>
              <a:ext uri="{FF2B5EF4-FFF2-40B4-BE49-F238E27FC236}">
                <a16:creationId xmlns:a16="http://schemas.microsoft.com/office/drawing/2014/main" id="{A33B2E53-C738-C74E-9A1C-3583532A09DA}"/>
              </a:ext>
            </a:extLst>
          </p:cNvPr>
          <p:cNvSpPr/>
          <p:nvPr/>
        </p:nvSpPr>
        <p:spPr>
          <a:xfrm>
            <a:off x="7348049" y="2738783"/>
            <a:ext cx="630438" cy="630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01" y="0"/>
                </a:moveTo>
                <a:lnTo>
                  <a:pt x="11100" y="0"/>
                </a:lnTo>
                <a:cubicBezTo>
                  <a:pt x="16899" y="0"/>
                  <a:pt x="21600" y="4702"/>
                  <a:pt x="21600" y="10500"/>
                </a:cubicBezTo>
                <a:lnTo>
                  <a:pt x="21600" y="11100"/>
                </a:lnTo>
                <a:cubicBezTo>
                  <a:pt x="21600" y="16898"/>
                  <a:pt x="16899" y="21600"/>
                  <a:pt x="11100" y="21600"/>
                </a:cubicBezTo>
                <a:lnTo>
                  <a:pt x="10501" y="21600"/>
                </a:lnTo>
                <a:cubicBezTo>
                  <a:pt x="4702" y="21600"/>
                  <a:pt x="0" y="16898"/>
                  <a:pt x="0" y="11100"/>
                </a:cubicBezTo>
                <a:lnTo>
                  <a:pt x="0" y="10500"/>
                </a:lnTo>
                <a:cubicBezTo>
                  <a:pt x="0" y="4702"/>
                  <a:pt x="4702" y="0"/>
                  <a:pt x="10501" y="0"/>
                </a:cubicBezTo>
                <a:cubicBezTo>
                  <a:pt x="10501" y="0"/>
                  <a:pt x="10501" y="0"/>
                  <a:pt x="10501" y="0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930">
              <a:latin typeface="Montserrat Light" pitchFamily="2" charset="77"/>
            </a:endParaRPr>
          </a:p>
        </p:txBody>
      </p:sp>
      <p:sp>
        <p:nvSpPr>
          <p:cNvPr id="224" name="Shape 14496">
            <a:extLst>
              <a:ext uri="{FF2B5EF4-FFF2-40B4-BE49-F238E27FC236}">
                <a16:creationId xmlns:a16="http://schemas.microsoft.com/office/drawing/2014/main" id="{88C77DCE-E847-FE42-B63E-A2C5B50572BD}"/>
              </a:ext>
            </a:extLst>
          </p:cNvPr>
          <p:cNvSpPr/>
          <p:nvPr/>
        </p:nvSpPr>
        <p:spPr>
          <a:xfrm>
            <a:off x="5439395" y="5408734"/>
            <a:ext cx="60653" cy="494998"/>
          </a:xfrm>
          <a:prstGeom prst="rect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4219">
              <a:latin typeface="Montserrat Light" pitchFamily="2" charset="77"/>
            </a:endParaRPr>
          </a:p>
        </p:txBody>
      </p:sp>
      <p:sp>
        <p:nvSpPr>
          <p:cNvPr id="225" name="Shape 14497">
            <a:extLst>
              <a:ext uri="{FF2B5EF4-FFF2-40B4-BE49-F238E27FC236}">
                <a16:creationId xmlns:a16="http://schemas.microsoft.com/office/drawing/2014/main" id="{C665DA87-63F3-2C48-ADA9-F3ABFF95559A}"/>
              </a:ext>
            </a:extLst>
          </p:cNvPr>
          <p:cNvSpPr/>
          <p:nvPr/>
        </p:nvSpPr>
        <p:spPr>
          <a:xfrm>
            <a:off x="5101967" y="4673228"/>
            <a:ext cx="735507" cy="735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01" y="0"/>
                </a:moveTo>
                <a:lnTo>
                  <a:pt x="11100" y="0"/>
                </a:lnTo>
                <a:cubicBezTo>
                  <a:pt x="16899" y="0"/>
                  <a:pt x="21600" y="4702"/>
                  <a:pt x="21600" y="10500"/>
                </a:cubicBezTo>
                <a:lnTo>
                  <a:pt x="21600" y="11100"/>
                </a:lnTo>
                <a:cubicBezTo>
                  <a:pt x="21600" y="16898"/>
                  <a:pt x="16899" y="21600"/>
                  <a:pt x="11100" y="21600"/>
                </a:cubicBezTo>
                <a:lnTo>
                  <a:pt x="10501" y="21600"/>
                </a:lnTo>
                <a:cubicBezTo>
                  <a:pt x="4702" y="21600"/>
                  <a:pt x="0" y="16898"/>
                  <a:pt x="0" y="11100"/>
                </a:cubicBezTo>
                <a:lnTo>
                  <a:pt x="0" y="10500"/>
                </a:lnTo>
                <a:cubicBezTo>
                  <a:pt x="0" y="4702"/>
                  <a:pt x="4702" y="0"/>
                  <a:pt x="10501" y="0"/>
                </a:cubicBezTo>
                <a:cubicBezTo>
                  <a:pt x="10501" y="0"/>
                  <a:pt x="10501" y="0"/>
                  <a:pt x="10501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2500" cap="all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930">
              <a:latin typeface="Montserrat Light" pitchFamily="2" charset="77"/>
            </a:endParaRPr>
          </a:p>
        </p:txBody>
      </p:sp>
      <p:sp>
        <p:nvSpPr>
          <p:cNvPr id="230" name="Text Placeholder 2">
            <a:extLst>
              <a:ext uri="{FF2B5EF4-FFF2-40B4-BE49-F238E27FC236}">
                <a16:creationId xmlns:a16="http://schemas.microsoft.com/office/drawing/2014/main" id="{88369526-28D2-9340-AA1F-D0501F5F524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94521" y="1809751"/>
            <a:ext cx="5418208" cy="476250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773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667"/>
            </a:lvl2pPr>
            <a:lvl3pPr marL="1142954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667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2">
            <a:extLst>
              <a:ext uri="{FF2B5EF4-FFF2-40B4-BE49-F238E27FC236}">
                <a16:creationId xmlns:a16="http://schemas.microsoft.com/office/drawing/2014/main" id="{C6C53477-FA4E-4843-8F8A-85910C1847F2}"/>
              </a:ext>
            </a:extLst>
          </p:cNvPr>
          <p:cNvSpPr>
            <a:spLocks noGrp="1"/>
          </p:cNvSpPr>
          <p:nvPr userDrawn="1">
            <p:ph type="body" sz="quarter" idx="34"/>
          </p:nvPr>
        </p:nvSpPr>
        <p:spPr>
          <a:xfrm>
            <a:off x="8035270" y="2304846"/>
            <a:ext cx="3478696" cy="2405699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/>
            </a:lvl1pPr>
            <a:lvl2pPr marL="685773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1142954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4" name="Text Placeholder 2">
            <a:extLst>
              <a:ext uri="{FF2B5EF4-FFF2-40B4-BE49-F238E27FC236}">
                <a16:creationId xmlns:a16="http://schemas.microsoft.com/office/drawing/2014/main" id="{3FDE2880-FFFF-674D-BA85-2E07296FB936}"/>
              </a:ext>
            </a:extLst>
          </p:cNvPr>
          <p:cNvSpPr>
            <a:spLocks noGrp="1"/>
          </p:cNvSpPr>
          <p:nvPr userDrawn="1">
            <p:ph type="body" sz="quarter" idx="35"/>
          </p:nvPr>
        </p:nvSpPr>
        <p:spPr>
          <a:xfrm>
            <a:off x="894521" y="3942521"/>
            <a:ext cx="4247598" cy="1965739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/>
            </a:lvl1pPr>
            <a:lvl2pPr marL="457182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ABC53A27-C930-5548-8542-B45E778FF561}"/>
              </a:ext>
            </a:extLst>
          </p:cNvPr>
          <p:cNvSpPr>
            <a:spLocks noGrp="1"/>
          </p:cNvSpPr>
          <p:nvPr userDrawn="1">
            <p:ph type="body" sz="quarter" idx="36"/>
          </p:nvPr>
        </p:nvSpPr>
        <p:spPr>
          <a:xfrm>
            <a:off x="8035270" y="1645479"/>
            <a:ext cx="3112618" cy="640523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773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667"/>
            </a:lvl2pPr>
            <a:lvl3pPr marL="1142954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667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6" name="Text Placeholder 2">
            <a:extLst>
              <a:ext uri="{FF2B5EF4-FFF2-40B4-BE49-F238E27FC236}">
                <a16:creationId xmlns:a16="http://schemas.microsoft.com/office/drawing/2014/main" id="{CC384292-A5D3-974A-B275-7BA84110AAB4}"/>
              </a:ext>
            </a:extLst>
          </p:cNvPr>
          <p:cNvSpPr>
            <a:spLocks noGrp="1"/>
          </p:cNvSpPr>
          <p:nvPr userDrawn="1">
            <p:ph type="body" sz="quarter" idx="37"/>
          </p:nvPr>
        </p:nvSpPr>
        <p:spPr>
          <a:xfrm>
            <a:off x="894521" y="2286001"/>
            <a:ext cx="5464928" cy="1623392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/>
            </a:lvl1pPr>
            <a:lvl2pPr marL="457182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BD5EF00-57DC-522F-275D-257B00022D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17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AB79064-3D2D-5A42-A30D-F09224D264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Icons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23192CB-B9DA-90A5-AA64-C5D693FB0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182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 Communi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AB79064-3D2D-5A42-A30D-F09224D2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4DAEB5E-EE8D-0F4E-93B0-D9B61F7C0B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59214" y="1969451"/>
            <a:ext cx="3188195" cy="814917"/>
          </a:xfrm>
        </p:spPr>
        <p:txBody>
          <a:bodyPr anchor="ctr">
            <a:noAutofit/>
          </a:bodyPr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1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21F85CB-C5CF-5148-AEE2-71E4F9195A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59214" y="3382155"/>
            <a:ext cx="3188195" cy="814917"/>
          </a:xfrm>
        </p:spPr>
        <p:txBody>
          <a:bodyPr anchor="ctr">
            <a:noAutofit/>
          </a:bodyPr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2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B4064B3-064D-FD42-B722-FDE2730B1F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59214" y="4789728"/>
            <a:ext cx="3188195" cy="814917"/>
          </a:xfrm>
        </p:spPr>
        <p:txBody>
          <a:bodyPr anchor="ctr">
            <a:noAutofit/>
          </a:bodyPr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99AEA55-7419-5944-BD91-D640F52517A7}"/>
              </a:ext>
            </a:extLst>
          </p:cNvPr>
          <p:cNvSpPr/>
          <p:nvPr userDrawn="1"/>
        </p:nvSpPr>
        <p:spPr>
          <a:xfrm>
            <a:off x="920750" y="1875819"/>
            <a:ext cx="1002183" cy="10021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A7CC224-1CAE-524E-A001-263CC7950D35}"/>
              </a:ext>
            </a:extLst>
          </p:cNvPr>
          <p:cNvSpPr/>
          <p:nvPr userDrawn="1"/>
        </p:nvSpPr>
        <p:spPr>
          <a:xfrm>
            <a:off x="920750" y="3288523"/>
            <a:ext cx="1002183" cy="10021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E534D8B-079B-D94A-BB3F-666372482BD7}"/>
              </a:ext>
            </a:extLst>
          </p:cNvPr>
          <p:cNvSpPr/>
          <p:nvPr userDrawn="1"/>
        </p:nvSpPr>
        <p:spPr>
          <a:xfrm>
            <a:off x="920750" y="4696097"/>
            <a:ext cx="1002183" cy="10021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DB7B6-F591-5E5D-5B3D-36AE66946ED6}"/>
              </a:ext>
            </a:extLst>
          </p:cNvPr>
          <p:cNvGrpSpPr/>
          <p:nvPr userDrawn="1"/>
        </p:nvGrpSpPr>
        <p:grpSpPr>
          <a:xfrm>
            <a:off x="4717269" y="1385851"/>
            <a:ext cx="7317851" cy="5164828"/>
            <a:chOff x="5660722" y="1663021"/>
            <a:chExt cx="8781421" cy="619779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E8FBA72-6FA9-8C4E-BB16-2890B73FE4F4}"/>
                </a:ext>
              </a:extLst>
            </p:cNvPr>
            <p:cNvGrpSpPr/>
            <p:nvPr userDrawn="1"/>
          </p:nvGrpSpPr>
          <p:grpSpPr>
            <a:xfrm>
              <a:off x="5660722" y="1663021"/>
              <a:ext cx="8781421" cy="6197794"/>
              <a:chOff x="108574" y="1671985"/>
              <a:chExt cx="8781421" cy="6197794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9481157-7241-BB4D-BF6F-08C311ED66DE}"/>
                  </a:ext>
                </a:extLst>
              </p:cNvPr>
              <p:cNvGrpSpPr/>
              <p:nvPr userDrawn="1"/>
            </p:nvGrpSpPr>
            <p:grpSpPr>
              <a:xfrm>
                <a:off x="108574" y="1671985"/>
                <a:ext cx="8781421" cy="6197794"/>
                <a:chOff x="-4100" y="1667651"/>
                <a:chExt cx="8781421" cy="6197794"/>
              </a:xfrm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3A567CFA-FBBA-D747-8BEA-426D60341BC8}"/>
                    </a:ext>
                  </a:extLst>
                </p:cNvPr>
                <p:cNvGrpSpPr/>
                <p:nvPr userDrawn="1"/>
              </p:nvGrpSpPr>
              <p:grpSpPr>
                <a:xfrm>
                  <a:off x="-4100" y="1667651"/>
                  <a:ext cx="8781421" cy="6197794"/>
                  <a:chOff x="5943601" y="1725438"/>
                  <a:chExt cx="8442251" cy="6685971"/>
                </a:xfrm>
              </p:grpSpPr>
              <p:pic>
                <p:nvPicPr>
                  <p:cNvPr id="107" name="Picture 106">
                    <a:extLst>
                      <a:ext uri="{FF2B5EF4-FFF2-40B4-BE49-F238E27FC236}">
                        <a16:creationId xmlns:a16="http://schemas.microsoft.com/office/drawing/2014/main" id="{2400A77A-531F-C748-9FBA-5F1A26203E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prstClr val="black"/>
                      <a:schemeClr val="accent5">
                        <a:tint val="45000"/>
                        <a:satMod val="400000"/>
                      </a:schemeClr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43601" y="1725438"/>
                    <a:ext cx="8442251" cy="6685971"/>
                  </a:xfrm>
                  <a:prstGeom prst="rect">
                    <a:avLst/>
                  </a:prstGeom>
                </p:spPr>
              </p:pic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A8E31D88-7330-3640-AAA7-DD10BB023284}"/>
                      </a:ext>
                    </a:extLst>
                  </p:cNvPr>
                  <p:cNvSpPr txBox="1"/>
                  <p:nvPr/>
                </p:nvSpPr>
                <p:spPr>
                  <a:xfrm>
                    <a:off x="7970525" y="5659966"/>
                    <a:ext cx="460610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Davis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3D1889D7-ADA7-6741-9888-EDA6193B7446}"/>
                      </a:ext>
                    </a:extLst>
                  </p:cNvPr>
                  <p:cNvSpPr txBox="1"/>
                  <p:nvPr/>
                </p:nvSpPr>
                <p:spPr>
                  <a:xfrm>
                    <a:off x="8705866" y="5730520"/>
                    <a:ext cx="1121569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West Sacramento</a:t>
                    </a:r>
                  </a:p>
                </p:txBody>
              </p:sp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BE095D63-F7DE-DF44-86BB-1D4002EF130C}"/>
                      </a:ext>
                    </a:extLst>
                  </p:cNvPr>
                  <p:cNvSpPr txBox="1"/>
                  <p:nvPr/>
                </p:nvSpPr>
                <p:spPr>
                  <a:xfrm>
                    <a:off x="7518412" y="5093542"/>
                    <a:ext cx="809219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Woodland</a:t>
                    </a:r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3D5BD663-0349-594F-9C08-3552C85DF6F5}"/>
                      </a:ext>
                    </a:extLst>
                  </p:cNvPr>
                  <p:cNvSpPr txBox="1"/>
                  <p:nvPr/>
                </p:nvSpPr>
                <p:spPr>
                  <a:xfrm>
                    <a:off x="9181620" y="5581165"/>
                    <a:ext cx="858533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Sacramento</a:t>
                    </a:r>
                  </a:p>
                </p:txBody>
              </p: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26CFF0B9-AB68-1E4C-81A5-3D64FBB2F7B4}"/>
                      </a:ext>
                    </a:extLst>
                  </p:cNvPr>
                  <p:cNvSpPr txBox="1"/>
                  <p:nvPr/>
                </p:nvSpPr>
                <p:spPr>
                  <a:xfrm>
                    <a:off x="9091247" y="6367665"/>
                    <a:ext cx="814192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ct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Elk Grove</a:t>
                    </a:r>
                  </a:p>
                </p:txBody>
              </p:sp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E66CFC35-E727-8C45-9F3F-5FC6545DBB6C}"/>
                      </a:ext>
                    </a:extLst>
                  </p:cNvPr>
                  <p:cNvSpPr txBox="1"/>
                  <p:nvPr/>
                </p:nvSpPr>
                <p:spPr>
                  <a:xfrm>
                    <a:off x="8961033" y="4908403"/>
                    <a:ext cx="705227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Roseville</a:t>
                    </a:r>
                  </a:p>
                </p:txBody>
              </p:sp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CB4F4AC3-E53E-354A-9BAF-D2D88D18BA17}"/>
                      </a:ext>
                    </a:extLst>
                  </p:cNvPr>
                  <p:cNvSpPr txBox="1"/>
                  <p:nvPr/>
                </p:nvSpPr>
                <p:spPr>
                  <a:xfrm>
                    <a:off x="7998735" y="3410693"/>
                    <a:ext cx="748731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Yuba City</a:t>
                    </a: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4120FCEA-8030-2F48-86CD-83098BA4977D}"/>
                      </a:ext>
                    </a:extLst>
                  </p:cNvPr>
                  <p:cNvSpPr txBox="1"/>
                  <p:nvPr/>
                </p:nvSpPr>
                <p:spPr>
                  <a:xfrm>
                    <a:off x="10052513" y="4617532"/>
                    <a:ext cx="581455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Loomis</a:t>
                    </a:r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FCE075E-8F38-584A-B255-047D1E5BE2BE}"/>
                      </a:ext>
                    </a:extLst>
                  </p:cNvPr>
                  <p:cNvSpPr txBox="1"/>
                  <p:nvPr/>
                </p:nvSpPr>
                <p:spPr>
                  <a:xfrm>
                    <a:off x="9905439" y="4787496"/>
                    <a:ext cx="605006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lang="en-US" sz="833" b="1" i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Rocklin</a:t>
                    </a:r>
                    <a:endParaRPr kumimoji="0" lang="en-US" sz="833" b="1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Lato Semibold" panose="020F0502020204030203" pitchFamily="34" charset="0"/>
                      <a:ea typeface="Lato Semibold" panose="020F0502020204030203" pitchFamily="34" charset="0"/>
                      <a:cs typeface="Lato Semibold" panose="020F0502020204030203" pitchFamily="34" charset="0"/>
                      <a:sym typeface="Gill Sans"/>
                    </a:endParaRPr>
                  </a:p>
                </p:txBody>
              </p:sp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B2C46195-3490-6F48-B0C1-D4BC2D12DBA6}"/>
                      </a:ext>
                    </a:extLst>
                  </p:cNvPr>
                  <p:cNvSpPr txBox="1"/>
                  <p:nvPr/>
                </p:nvSpPr>
                <p:spPr>
                  <a:xfrm>
                    <a:off x="9711784" y="6740092"/>
                    <a:ext cx="429554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Galt</a:t>
                    </a: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62EC9395-AE4D-E040-8221-B1B51E74CCB5}"/>
                      </a:ext>
                    </a:extLst>
                  </p:cNvPr>
                  <p:cNvSpPr txBox="1"/>
                  <p:nvPr/>
                </p:nvSpPr>
                <p:spPr>
                  <a:xfrm>
                    <a:off x="10105395" y="5201879"/>
                    <a:ext cx="605005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lang="en-US" sz="833" b="1" i="0"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Folsom</a:t>
                    </a:r>
                    <a:endParaRPr kumimoji="0" lang="en-US" sz="833" b="1" i="0" u="none" strike="noStrike" cap="none" spc="0" normalizeH="0" baseline="0">
                      <a:ln>
                        <a:noFill/>
                      </a:ln>
                      <a:effectLst/>
                      <a:uFillTx/>
                      <a:latin typeface="Lato Semibold" panose="020F0502020204030203" pitchFamily="34" charset="0"/>
                      <a:ea typeface="Lato Semibold" panose="020F0502020204030203" pitchFamily="34" charset="0"/>
                      <a:cs typeface="Lato Semibold" panose="020F0502020204030203" pitchFamily="34" charset="0"/>
                      <a:sym typeface="Gill Sans"/>
                    </a:endParaRP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A77C1358-C13E-1640-AC1D-94FDF92A8F08}"/>
                      </a:ext>
                    </a:extLst>
                  </p:cNvPr>
                  <p:cNvSpPr txBox="1"/>
                  <p:nvPr/>
                </p:nvSpPr>
                <p:spPr>
                  <a:xfrm>
                    <a:off x="9062801" y="4402432"/>
                    <a:ext cx="633897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Lincoln</a:t>
                    </a: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0AC7407F-C129-F84C-9006-218DC52B29A0}"/>
                      </a:ext>
                    </a:extLst>
                  </p:cNvPr>
                  <p:cNvSpPr txBox="1"/>
                  <p:nvPr/>
                </p:nvSpPr>
                <p:spPr>
                  <a:xfrm>
                    <a:off x="9730862" y="5422217"/>
                    <a:ext cx="1094948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Rancho Cordova</a:t>
                    </a: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5382C0E8-4D82-FE46-9F46-C01B5D7A2AED}"/>
                      </a:ext>
                    </a:extLst>
                  </p:cNvPr>
                  <p:cNvSpPr txBox="1"/>
                  <p:nvPr/>
                </p:nvSpPr>
                <p:spPr>
                  <a:xfrm>
                    <a:off x="8793637" y="5118173"/>
                    <a:ext cx="951765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r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Citrus Heights</a:t>
                    </a:r>
                  </a:p>
                </p:txBody>
              </p:sp>
              <p:sp>
                <p:nvSpPr>
                  <p:cNvPr id="3" name="TextBox 2">
                    <a:extLst>
                      <a:ext uri="{FF2B5EF4-FFF2-40B4-BE49-F238E27FC236}">
                        <a16:creationId xmlns:a16="http://schemas.microsoft.com/office/drawing/2014/main" id="{9B1336DE-EF21-CF16-DF61-6A6A10522AF9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8952483" y="3414834"/>
                    <a:ext cx="759300" cy="2987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R="0" algn="l" defTabSz="486795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</a:pPr>
                    <a:r>
                      <a:rPr kumimoji="0" lang="en-US" sz="833" b="1" i="0" u="none" strike="noStrike" cap="none" spc="0" normalizeH="0" baseline="0">
                        <a:ln>
                          <a:noFill/>
                        </a:ln>
                        <a:effectLst/>
                        <a:uFillTx/>
                        <a:latin typeface="Lato Semibold" panose="020F0502020204030203" pitchFamily="34" charset="0"/>
                        <a:ea typeface="Lato Semibold" panose="020F0502020204030203" pitchFamily="34" charset="0"/>
                        <a:cs typeface="Lato Semibold" panose="020F0502020204030203" pitchFamily="34" charset="0"/>
                        <a:sym typeface="Gill Sans"/>
                      </a:rPr>
                      <a:t>Marysville</a:t>
                    </a:r>
                  </a:p>
                </p:txBody>
              </p:sp>
            </p:grpSp>
            <p:sp>
              <p:nvSpPr>
                <p:cNvPr id="93" name="Freeform 13">
                  <a:extLst>
                    <a:ext uri="{FF2B5EF4-FFF2-40B4-BE49-F238E27FC236}">
                      <a16:creationId xmlns:a16="http://schemas.microsoft.com/office/drawing/2014/main" id="{D1A4419B-87C4-6A4F-90E3-CAC1173C6D0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870734" y="3243247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94" name="Freeform 13">
                  <a:extLst>
                    <a:ext uri="{FF2B5EF4-FFF2-40B4-BE49-F238E27FC236}">
                      <a16:creationId xmlns:a16="http://schemas.microsoft.com/office/drawing/2014/main" id="{93B77173-CFF5-1642-9D98-15E981783FB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445701" y="4799526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95" name="Freeform 13">
                  <a:extLst>
                    <a:ext uri="{FF2B5EF4-FFF2-40B4-BE49-F238E27FC236}">
                      <a16:creationId xmlns:a16="http://schemas.microsoft.com/office/drawing/2014/main" id="{6190D0FF-DDC6-3646-83B8-29231C58F87B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836423" y="6332385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96" name="Freeform 13">
                  <a:extLst>
                    <a:ext uri="{FF2B5EF4-FFF2-40B4-BE49-F238E27FC236}">
                      <a16:creationId xmlns:a16="http://schemas.microsoft.com/office/drawing/2014/main" id="{F2CAB099-F396-2B41-B4BF-79517E16E04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834634" y="4639452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97" name="Freeform 13">
                  <a:extLst>
                    <a:ext uri="{FF2B5EF4-FFF2-40B4-BE49-F238E27FC236}">
                      <a16:creationId xmlns:a16="http://schemas.microsoft.com/office/drawing/2014/main" id="{0E81BBC6-EFE5-6C42-A476-7C608ADD315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858051" y="4163247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98" name="Freeform 13">
                  <a:extLst>
                    <a:ext uri="{FF2B5EF4-FFF2-40B4-BE49-F238E27FC236}">
                      <a16:creationId xmlns:a16="http://schemas.microsoft.com/office/drawing/2014/main" id="{DCC85AFE-86C6-B540-84D1-054DF4B3478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035769" y="4515589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99" name="Freeform 13">
                  <a:extLst>
                    <a:ext uri="{FF2B5EF4-FFF2-40B4-BE49-F238E27FC236}">
                      <a16:creationId xmlns:a16="http://schemas.microsoft.com/office/drawing/2014/main" id="{A8EF050C-B539-214A-82A8-5C0325CAFB2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278250" y="5248321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0" name="Freeform 13">
                  <a:extLst>
                    <a:ext uri="{FF2B5EF4-FFF2-40B4-BE49-F238E27FC236}">
                      <a16:creationId xmlns:a16="http://schemas.microsoft.com/office/drawing/2014/main" id="{BB2A3101-D0F5-574F-8E59-90FE0F59B34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184301" y="4359764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1" name="Freeform 13">
                  <a:extLst>
                    <a:ext uri="{FF2B5EF4-FFF2-40B4-BE49-F238E27FC236}">
                      <a16:creationId xmlns:a16="http://schemas.microsoft.com/office/drawing/2014/main" id="{EDC4147C-1E25-9440-BF79-B5E9BF9F059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903562" y="4831985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2" name="Freeform 13">
                  <a:extLst>
                    <a:ext uri="{FF2B5EF4-FFF2-40B4-BE49-F238E27FC236}">
                      <a16:creationId xmlns:a16="http://schemas.microsoft.com/office/drawing/2014/main" id="{444CCC93-EEF2-0542-B908-A2752DE8418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4237127" y="4900481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3" name="Freeform 13">
                  <a:extLst>
                    <a:ext uri="{FF2B5EF4-FFF2-40B4-BE49-F238E27FC236}">
                      <a16:creationId xmlns:a16="http://schemas.microsoft.com/office/drawing/2014/main" id="{C0418C27-5C1D-0E47-BB89-394CA6DB643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539761" y="5870780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4" name="Freeform 13">
                  <a:extLst>
                    <a:ext uri="{FF2B5EF4-FFF2-40B4-BE49-F238E27FC236}">
                      <a16:creationId xmlns:a16="http://schemas.microsoft.com/office/drawing/2014/main" id="{594BD241-0649-DA41-8A97-9124CF9D8EE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2532088" y="5333038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5" name="Freeform 13">
                  <a:extLst>
                    <a:ext uri="{FF2B5EF4-FFF2-40B4-BE49-F238E27FC236}">
                      <a16:creationId xmlns:a16="http://schemas.microsoft.com/office/drawing/2014/main" id="{CE204FFB-FB45-4543-8F3B-E89D977E849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123458" y="5268527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106" name="Freeform 13">
                  <a:extLst>
                    <a:ext uri="{FF2B5EF4-FFF2-40B4-BE49-F238E27FC236}">
                      <a16:creationId xmlns:a16="http://schemas.microsoft.com/office/drawing/2014/main" id="{7AEA8A66-F382-FE4C-BD15-EF165D2981D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831238" y="5117835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2" name="Freeform 13">
                  <a:extLst>
                    <a:ext uri="{FF2B5EF4-FFF2-40B4-BE49-F238E27FC236}">
                      <a16:creationId xmlns:a16="http://schemas.microsoft.com/office/drawing/2014/main" id="{54685324-CA38-502C-4BF0-90845FC9AFC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3027811" y="3236068"/>
                  <a:ext cx="125156" cy="173471"/>
                </a:xfrm>
                <a:custGeom>
                  <a:avLst/>
                  <a:gdLst>
                    <a:gd name="T0" fmla="*/ 568 w 1136"/>
                    <a:gd name="T1" fmla="*/ 0 h 1574"/>
                    <a:gd name="T2" fmla="*/ 0 w 1136"/>
                    <a:gd name="T3" fmla="*/ 568 h 1574"/>
                    <a:gd name="T4" fmla="*/ 530 w 1136"/>
                    <a:gd name="T5" fmla="*/ 1551 h 1574"/>
                    <a:gd name="T6" fmla="*/ 606 w 1136"/>
                    <a:gd name="T7" fmla="*/ 1551 h 1574"/>
                    <a:gd name="T8" fmla="*/ 1136 w 1136"/>
                    <a:gd name="T9" fmla="*/ 568 h 1574"/>
                    <a:gd name="T10" fmla="*/ 568 w 1136"/>
                    <a:gd name="T11" fmla="*/ 0 h 1574"/>
                    <a:gd name="T12" fmla="*/ 568 w 1136"/>
                    <a:gd name="T13" fmla="*/ 854 h 1574"/>
                    <a:gd name="T14" fmla="*/ 282 w 1136"/>
                    <a:gd name="T15" fmla="*/ 568 h 1574"/>
                    <a:gd name="T16" fmla="*/ 568 w 1136"/>
                    <a:gd name="T17" fmla="*/ 282 h 1574"/>
                    <a:gd name="T18" fmla="*/ 854 w 1136"/>
                    <a:gd name="T19" fmla="*/ 568 h 1574"/>
                    <a:gd name="T20" fmla="*/ 568 w 1136"/>
                    <a:gd name="T21" fmla="*/ 854 h 1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6" h="1574">
                      <a:moveTo>
                        <a:pt x="568" y="0"/>
                      </a:moveTo>
                      <a:cubicBezTo>
                        <a:pt x="255" y="0"/>
                        <a:pt x="0" y="255"/>
                        <a:pt x="0" y="568"/>
                      </a:cubicBezTo>
                      <a:cubicBezTo>
                        <a:pt x="0" y="956"/>
                        <a:pt x="508" y="1527"/>
                        <a:pt x="530" y="1551"/>
                      </a:cubicBezTo>
                      <a:cubicBezTo>
                        <a:pt x="550" y="1574"/>
                        <a:pt x="586" y="1574"/>
                        <a:pt x="606" y="1551"/>
                      </a:cubicBezTo>
                      <a:cubicBezTo>
                        <a:pt x="628" y="1527"/>
                        <a:pt x="1136" y="956"/>
                        <a:pt x="1136" y="568"/>
                      </a:cubicBezTo>
                      <a:cubicBezTo>
                        <a:pt x="1136" y="255"/>
                        <a:pt x="881" y="0"/>
                        <a:pt x="568" y="0"/>
                      </a:cubicBezTo>
                      <a:close/>
                      <a:moveTo>
                        <a:pt x="568" y="854"/>
                      </a:moveTo>
                      <a:cubicBezTo>
                        <a:pt x="411" y="854"/>
                        <a:pt x="282" y="725"/>
                        <a:pt x="282" y="568"/>
                      </a:cubicBezTo>
                      <a:cubicBezTo>
                        <a:pt x="282" y="410"/>
                        <a:pt x="411" y="282"/>
                        <a:pt x="568" y="282"/>
                      </a:cubicBezTo>
                      <a:cubicBezTo>
                        <a:pt x="726" y="282"/>
                        <a:pt x="854" y="410"/>
                        <a:pt x="854" y="568"/>
                      </a:cubicBezTo>
                      <a:cubicBezTo>
                        <a:pt x="854" y="725"/>
                        <a:pt x="726" y="854"/>
                        <a:pt x="568" y="8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35210E3-673B-4B49-ACC8-18E68962CDF8}"/>
                  </a:ext>
                </a:extLst>
              </p:cNvPr>
              <p:cNvSpPr txBox="1"/>
              <p:nvPr userDrawn="1"/>
            </p:nvSpPr>
            <p:spPr>
              <a:xfrm>
                <a:off x="3134802" y="3092685"/>
                <a:ext cx="1013642" cy="246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ctr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kumimoji="0" lang="en-US" sz="667" b="1" i="0" u="none" strike="noStrike" cap="none" spc="0" normalizeH="0" baseline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Gill Sans"/>
                  </a:rPr>
                  <a:t>YUBA COUNTY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D776AEE-644C-934C-8999-AFE4CCC62CD9}"/>
                  </a:ext>
                </a:extLst>
              </p:cNvPr>
              <p:cNvSpPr txBox="1"/>
              <p:nvPr userDrawn="1"/>
            </p:nvSpPr>
            <p:spPr>
              <a:xfrm>
                <a:off x="5487235" y="3523596"/>
                <a:ext cx="1052840" cy="246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ctr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kumimoji="0" lang="en-US" sz="667" b="1" i="0" u="none" strike="noStrike" cap="none" spc="0" normalizeH="0" baseline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Gill Sans"/>
                  </a:rPr>
                  <a:t>PLACER COUNTY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B5A6843-05D4-D143-9A70-0C6E08718785}"/>
                  </a:ext>
                </a:extLst>
              </p:cNvPr>
              <p:cNvSpPr txBox="1"/>
              <p:nvPr userDrawn="1"/>
            </p:nvSpPr>
            <p:spPr>
              <a:xfrm>
                <a:off x="5663383" y="4774753"/>
                <a:ext cx="1312996" cy="246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ctr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kumimoji="0" lang="en-US" sz="667" b="1" i="0" u="none" strike="noStrike" cap="none" spc="0" normalizeH="0" baseline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Gill Sans"/>
                  </a:rPr>
                  <a:t>EL DORADO COUNTY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AC75923-6966-A347-B081-319DC1FC279F}"/>
                  </a:ext>
                </a:extLst>
              </p:cNvPr>
              <p:cNvSpPr txBox="1"/>
              <p:nvPr userDrawn="1"/>
            </p:nvSpPr>
            <p:spPr>
              <a:xfrm>
                <a:off x="1079090" y="4509281"/>
                <a:ext cx="1312996" cy="246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ctr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kumimoji="0" lang="en-US" sz="667" b="1" i="0" u="none" strike="noStrike" cap="none" spc="0" normalizeH="0" baseline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Gill Sans"/>
                  </a:rPr>
                  <a:t>YOLO COUNTY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5ABFAF7-FB9F-214A-A9D3-839EDBEE1D9F}"/>
                  </a:ext>
                </a:extLst>
              </p:cNvPr>
              <p:cNvSpPr txBox="1"/>
              <p:nvPr userDrawn="1"/>
            </p:nvSpPr>
            <p:spPr>
              <a:xfrm>
                <a:off x="3436036" y="5620584"/>
                <a:ext cx="1365595" cy="2462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ctr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kumimoji="0" lang="en-US" sz="667" b="1" i="0" u="none" strike="noStrike" cap="none" spc="0" normalizeH="0" baseline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Gill Sans"/>
                  </a:rPr>
                  <a:t>SACRAMENTO COUNTY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E0C21F6-7E5B-9445-89D6-C2FE77DF3C34}"/>
                  </a:ext>
                </a:extLst>
              </p:cNvPr>
              <p:cNvSpPr txBox="1"/>
              <p:nvPr userDrawn="1"/>
            </p:nvSpPr>
            <p:spPr>
              <a:xfrm>
                <a:off x="2539181" y="3913552"/>
                <a:ext cx="597544" cy="3694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ctr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kumimoji="0" lang="en-US" sz="667" b="1" i="0" u="none" strike="noStrike" cap="none" spc="0" normalizeH="0" baseline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  <a:sym typeface="Gill Sans"/>
                  </a:rPr>
                  <a:t>SUTTER COUNTY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952291-F992-C952-6D5B-66B3B4771CF5}"/>
                </a:ext>
              </a:extLst>
            </p:cNvPr>
            <p:cNvGrpSpPr/>
            <p:nvPr userDrawn="1"/>
          </p:nvGrpSpPr>
          <p:grpSpPr>
            <a:xfrm>
              <a:off x="10224581" y="4139698"/>
              <a:ext cx="709103" cy="276924"/>
              <a:chOff x="10224581" y="4139698"/>
              <a:chExt cx="709103" cy="276924"/>
            </a:xfrm>
          </p:grpSpPr>
          <p:sp>
            <p:nvSpPr>
              <p:cNvPr id="4" name="Freeform 13">
                <a:extLst>
                  <a:ext uri="{FF2B5EF4-FFF2-40B4-BE49-F238E27FC236}">
                    <a16:creationId xmlns:a16="http://schemas.microsoft.com/office/drawing/2014/main" id="{883366DE-FFAD-485C-5041-8D6EB7E063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0224581" y="4183995"/>
                <a:ext cx="125156" cy="173471"/>
              </a:xfrm>
              <a:custGeom>
                <a:avLst/>
                <a:gdLst>
                  <a:gd name="T0" fmla="*/ 568 w 1136"/>
                  <a:gd name="T1" fmla="*/ 0 h 1574"/>
                  <a:gd name="T2" fmla="*/ 0 w 1136"/>
                  <a:gd name="T3" fmla="*/ 568 h 1574"/>
                  <a:gd name="T4" fmla="*/ 530 w 1136"/>
                  <a:gd name="T5" fmla="*/ 1551 h 1574"/>
                  <a:gd name="T6" fmla="*/ 606 w 1136"/>
                  <a:gd name="T7" fmla="*/ 1551 h 1574"/>
                  <a:gd name="T8" fmla="*/ 1136 w 1136"/>
                  <a:gd name="T9" fmla="*/ 568 h 1574"/>
                  <a:gd name="T10" fmla="*/ 568 w 1136"/>
                  <a:gd name="T11" fmla="*/ 0 h 1574"/>
                  <a:gd name="T12" fmla="*/ 568 w 1136"/>
                  <a:gd name="T13" fmla="*/ 854 h 1574"/>
                  <a:gd name="T14" fmla="*/ 282 w 1136"/>
                  <a:gd name="T15" fmla="*/ 568 h 1574"/>
                  <a:gd name="T16" fmla="*/ 568 w 1136"/>
                  <a:gd name="T17" fmla="*/ 282 h 1574"/>
                  <a:gd name="T18" fmla="*/ 854 w 1136"/>
                  <a:gd name="T19" fmla="*/ 568 h 1574"/>
                  <a:gd name="T20" fmla="*/ 568 w 1136"/>
                  <a:gd name="T21" fmla="*/ 854 h 1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6" h="1574">
                    <a:moveTo>
                      <a:pt x="568" y="0"/>
                    </a:moveTo>
                    <a:cubicBezTo>
                      <a:pt x="255" y="0"/>
                      <a:pt x="0" y="255"/>
                      <a:pt x="0" y="568"/>
                    </a:cubicBezTo>
                    <a:cubicBezTo>
                      <a:pt x="0" y="956"/>
                      <a:pt x="508" y="1527"/>
                      <a:pt x="530" y="1551"/>
                    </a:cubicBezTo>
                    <a:cubicBezTo>
                      <a:pt x="550" y="1574"/>
                      <a:pt x="586" y="1574"/>
                      <a:pt x="606" y="1551"/>
                    </a:cubicBezTo>
                    <a:cubicBezTo>
                      <a:pt x="628" y="1527"/>
                      <a:pt x="1136" y="956"/>
                      <a:pt x="1136" y="568"/>
                    </a:cubicBezTo>
                    <a:cubicBezTo>
                      <a:pt x="1136" y="255"/>
                      <a:pt x="881" y="0"/>
                      <a:pt x="568" y="0"/>
                    </a:cubicBezTo>
                    <a:close/>
                    <a:moveTo>
                      <a:pt x="568" y="854"/>
                    </a:moveTo>
                    <a:cubicBezTo>
                      <a:pt x="411" y="854"/>
                      <a:pt x="282" y="725"/>
                      <a:pt x="282" y="568"/>
                    </a:cubicBezTo>
                    <a:cubicBezTo>
                      <a:pt x="282" y="410"/>
                      <a:pt x="411" y="282"/>
                      <a:pt x="568" y="282"/>
                    </a:cubicBezTo>
                    <a:cubicBezTo>
                      <a:pt x="726" y="282"/>
                      <a:pt x="854" y="410"/>
                      <a:pt x="854" y="568"/>
                    </a:cubicBezTo>
                    <a:cubicBezTo>
                      <a:pt x="854" y="725"/>
                      <a:pt x="726" y="854"/>
                      <a:pt x="568" y="8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36BFB7-3AC2-058D-C603-1F84A8334B30}"/>
                  </a:ext>
                </a:extLst>
              </p:cNvPr>
              <p:cNvSpPr txBox="1"/>
              <p:nvPr userDrawn="1"/>
            </p:nvSpPr>
            <p:spPr>
              <a:xfrm>
                <a:off x="10304371" y="4139698"/>
                <a:ext cx="629313" cy="276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R="0" algn="l" defTabSz="486795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en-US" sz="833" b="1" i="0">
                    <a:latin typeface="Lato Semibold" panose="020F0502020204030203" pitchFamily="34" charset="0"/>
                    <a:ea typeface="Lato Semibold" panose="020F0502020204030203" pitchFamily="34" charset="0"/>
                    <a:cs typeface="Lato Semibold" panose="020F0502020204030203" pitchFamily="34" charset="0"/>
                    <a:sym typeface="Gill Sans"/>
                  </a:rPr>
                  <a:t>Auburn</a:t>
                </a:r>
                <a:endParaRPr kumimoji="0" lang="en-US" sz="833" b="1" i="0" u="none" strike="noStrike" cap="none" spc="0" normalizeH="0" baseline="0">
                  <a:ln>
                    <a:noFill/>
                  </a:ln>
                  <a:effectLst/>
                  <a:uFillTx/>
                  <a:latin typeface="Lato Semibold" panose="020F0502020204030203" pitchFamily="34" charset="0"/>
                  <a:ea typeface="Lato Semibold" panose="020F0502020204030203" pitchFamily="34" charset="0"/>
                  <a:cs typeface="Lato Semibold" panose="020F0502020204030203" pitchFamily="34" charset="0"/>
                  <a:sym typeface="Gill Sans"/>
                </a:endParaRPr>
              </a:p>
            </p:txBody>
          </p:sp>
        </p:grpSp>
      </p:grp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605E90A-0075-C750-587A-B35FAAB0F2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421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tem_Icon_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08D8-6CA5-7C40-8228-E801F381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2FCAA18-2723-2043-8EEC-666469F6E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3844" y="5349407"/>
            <a:ext cx="4331195" cy="77463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2E81262-0C67-E04C-B4EA-2E3AC76546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3844" y="5024710"/>
            <a:ext cx="3588987" cy="364436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ln>
                  <a:noFill/>
                </a:ln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3F3F34-08E2-3D4A-AC8F-3D53C2E5D24A}"/>
              </a:ext>
            </a:extLst>
          </p:cNvPr>
          <p:cNvGrpSpPr/>
          <p:nvPr/>
        </p:nvGrpSpPr>
        <p:grpSpPr>
          <a:xfrm>
            <a:off x="2930464" y="1790359"/>
            <a:ext cx="6331072" cy="3226076"/>
            <a:chOff x="3428321" y="2285262"/>
            <a:chExt cx="7597286" cy="3871291"/>
          </a:xfrm>
        </p:grpSpPr>
        <p:sp>
          <p:nvSpPr>
            <p:cNvPr id="25" name="Freeform 1">
              <a:extLst>
                <a:ext uri="{FF2B5EF4-FFF2-40B4-BE49-F238E27FC236}">
                  <a16:creationId xmlns:a16="http://schemas.microsoft.com/office/drawing/2014/main" id="{8238C51C-5465-1F41-9F6A-288B7B26E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321" y="3863313"/>
              <a:ext cx="3754639" cy="2293240"/>
            </a:xfrm>
            <a:custGeom>
              <a:avLst/>
              <a:gdLst>
                <a:gd name="T0" fmla="*/ 8757 w 8758"/>
                <a:gd name="T1" fmla="*/ 5346 h 5347"/>
                <a:gd name="T2" fmla="*/ 2899 w 8758"/>
                <a:gd name="T3" fmla="*/ 5346 h 5347"/>
                <a:gd name="T4" fmla="*/ 2899 w 8758"/>
                <a:gd name="T5" fmla="*/ 5346 h 5347"/>
                <a:gd name="T6" fmla="*/ 652 w 8758"/>
                <a:gd name="T7" fmla="*/ 2018 h 5347"/>
                <a:gd name="T8" fmla="*/ 652 w 8758"/>
                <a:gd name="T9" fmla="*/ 2018 h 5347"/>
                <a:gd name="T10" fmla="*/ 686 w 8758"/>
                <a:gd name="T11" fmla="*/ 1937 h 5347"/>
                <a:gd name="T12" fmla="*/ 686 w 8758"/>
                <a:gd name="T13" fmla="*/ 1937 h 5347"/>
                <a:gd name="T14" fmla="*/ 4614 w 8758"/>
                <a:gd name="T15" fmla="*/ 1203 h 5347"/>
                <a:gd name="T16" fmla="*/ 8757 w 8758"/>
                <a:gd name="T17" fmla="*/ 5346 h 5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8" h="5347">
                  <a:moveTo>
                    <a:pt x="8757" y="5346"/>
                  </a:moveTo>
                  <a:lnTo>
                    <a:pt x="2899" y="5346"/>
                  </a:lnTo>
                  <a:lnTo>
                    <a:pt x="2899" y="5346"/>
                  </a:lnTo>
                  <a:cubicBezTo>
                    <a:pt x="1182" y="5346"/>
                    <a:pt x="0" y="3605"/>
                    <a:pt x="652" y="2018"/>
                  </a:cubicBezTo>
                  <a:lnTo>
                    <a:pt x="652" y="2018"/>
                  </a:lnTo>
                  <a:cubicBezTo>
                    <a:pt x="663" y="1991"/>
                    <a:pt x="675" y="1964"/>
                    <a:pt x="686" y="1937"/>
                  </a:cubicBezTo>
                  <a:lnTo>
                    <a:pt x="686" y="1937"/>
                  </a:lnTo>
                  <a:cubicBezTo>
                    <a:pt x="1348" y="370"/>
                    <a:pt x="3411" y="0"/>
                    <a:pt x="4614" y="1203"/>
                  </a:cubicBezTo>
                  <a:lnTo>
                    <a:pt x="8757" y="534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2DB1B628-FC51-9A4F-898D-67D57BC67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1609" y="2285262"/>
              <a:ext cx="2293241" cy="3754638"/>
            </a:xfrm>
            <a:custGeom>
              <a:avLst/>
              <a:gdLst>
                <a:gd name="T0" fmla="*/ 5346 w 5347"/>
                <a:gd name="T1" fmla="*/ 2901 h 8759"/>
                <a:gd name="T2" fmla="*/ 5346 w 5347"/>
                <a:gd name="T3" fmla="*/ 8758 h 8759"/>
                <a:gd name="T4" fmla="*/ 1204 w 5347"/>
                <a:gd name="T5" fmla="*/ 4616 h 8759"/>
                <a:gd name="T6" fmla="*/ 1204 w 5347"/>
                <a:gd name="T7" fmla="*/ 4616 h 8759"/>
                <a:gd name="T8" fmla="*/ 1936 w 5347"/>
                <a:gd name="T9" fmla="*/ 687 h 8759"/>
                <a:gd name="T10" fmla="*/ 1936 w 5347"/>
                <a:gd name="T11" fmla="*/ 687 h 8759"/>
                <a:gd name="T12" fmla="*/ 2016 w 5347"/>
                <a:gd name="T13" fmla="*/ 653 h 8759"/>
                <a:gd name="T14" fmla="*/ 2016 w 5347"/>
                <a:gd name="T15" fmla="*/ 653 h 8759"/>
                <a:gd name="T16" fmla="*/ 5346 w 5347"/>
                <a:gd name="T17" fmla="*/ 2901 h 8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47" h="8759">
                  <a:moveTo>
                    <a:pt x="5346" y="2901"/>
                  </a:moveTo>
                  <a:lnTo>
                    <a:pt x="5346" y="8758"/>
                  </a:lnTo>
                  <a:lnTo>
                    <a:pt x="1204" y="4616"/>
                  </a:lnTo>
                  <a:lnTo>
                    <a:pt x="1204" y="4616"/>
                  </a:lnTo>
                  <a:cubicBezTo>
                    <a:pt x="0" y="3412"/>
                    <a:pt x="369" y="1350"/>
                    <a:pt x="1936" y="687"/>
                  </a:cubicBezTo>
                  <a:lnTo>
                    <a:pt x="1936" y="687"/>
                  </a:lnTo>
                  <a:cubicBezTo>
                    <a:pt x="1963" y="676"/>
                    <a:pt x="1989" y="664"/>
                    <a:pt x="2016" y="653"/>
                  </a:cubicBezTo>
                  <a:lnTo>
                    <a:pt x="2016" y="653"/>
                  </a:lnTo>
                  <a:cubicBezTo>
                    <a:pt x="3604" y="0"/>
                    <a:pt x="5346" y="1184"/>
                    <a:pt x="5346" y="29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77D9EB5F-B195-1747-A136-970CB84FE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969" y="2285262"/>
              <a:ext cx="2293241" cy="3754638"/>
            </a:xfrm>
            <a:custGeom>
              <a:avLst/>
              <a:gdLst>
                <a:gd name="T0" fmla="*/ 4143 w 5347"/>
                <a:gd name="T1" fmla="*/ 4616 h 8759"/>
                <a:gd name="T2" fmla="*/ 0 w 5347"/>
                <a:gd name="T3" fmla="*/ 8758 h 8759"/>
                <a:gd name="T4" fmla="*/ 0 w 5347"/>
                <a:gd name="T5" fmla="*/ 2901 h 8759"/>
                <a:gd name="T6" fmla="*/ 0 w 5347"/>
                <a:gd name="T7" fmla="*/ 2901 h 8759"/>
                <a:gd name="T8" fmla="*/ 3330 w 5347"/>
                <a:gd name="T9" fmla="*/ 653 h 8759"/>
                <a:gd name="T10" fmla="*/ 3330 w 5347"/>
                <a:gd name="T11" fmla="*/ 653 h 8759"/>
                <a:gd name="T12" fmla="*/ 3410 w 5347"/>
                <a:gd name="T13" fmla="*/ 687 h 8759"/>
                <a:gd name="T14" fmla="*/ 3410 w 5347"/>
                <a:gd name="T15" fmla="*/ 687 h 8759"/>
                <a:gd name="T16" fmla="*/ 4143 w 5347"/>
                <a:gd name="T17" fmla="*/ 4616 h 8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47" h="8759">
                  <a:moveTo>
                    <a:pt x="4143" y="4616"/>
                  </a:moveTo>
                  <a:lnTo>
                    <a:pt x="0" y="8758"/>
                  </a:lnTo>
                  <a:lnTo>
                    <a:pt x="0" y="2901"/>
                  </a:lnTo>
                  <a:lnTo>
                    <a:pt x="0" y="2901"/>
                  </a:lnTo>
                  <a:cubicBezTo>
                    <a:pt x="0" y="1184"/>
                    <a:pt x="1742" y="0"/>
                    <a:pt x="3330" y="653"/>
                  </a:cubicBezTo>
                  <a:lnTo>
                    <a:pt x="3330" y="653"/>
                  </a:lnTo>
                  <a:cubicBezTo>
                    <a:pt x="3357" y="664"/>
                    <a:pt x="3383" y="676"/>
                    <a:pt x="3410" y="687"/>
                  </a:cubicBezTo>
                  <a:lnTo>
                    <a:pt x="3410" y="687"/>
                  </a:lnTo>
                  <a:cubicBezTo>
                    <a:pt x="4978" y="1350"/>
                    <a:pt x="5346" y="3412"/>
                    <a:pt x="4143" y="461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70181372-22A6-9243-9773-468DE469C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0968" y="3863313"/>
              <a:ext cx="3754639" cy="2293240"/>
            </a:xfrm>
            <a:custGeom>
              <a:avLst/>
              <a:gdLst>
                <a:gd name="T0" fmla="*/ 5857 w 8759"/>
                <a:gd name="T1" fmla="*/ 5346 h 5347"/>
                <a:gd name="T2" fmla="*/ 0 w 8759"/>
                <a:gd name="T3" fmla="*/ 5346 h 5347"/>
                <a:gd name="T4" fmla="*/ 4143 w 8759"/>
                <a:gd name="T5" fmla="*/ 1204 h 5347"/>
                <a:gd name="T6" fmla="*/ 4143 w 8759"/>
                <a:gd name="T7" fmla="*/ 1204 h 5347"/>
                <a:gd name="T8" fmla="*/ 8072 w 8759"/>
                <a:gd name="T9" fmla="*/ 1937 h 5347"/>
                <a:gd name="T10" fmla="*/ 8072 w 8759"/>
                <a:gd name="T11" fmla="*/ 1937 h 5347"/>
                <a:gd name="T12" fmla="*/ 8105 w 8759"/>
                <a:gd name="T13" fmla="*/ 2016 h 5347"/>
                <a:gd name="T14" fmla="*/ 8105 w 8759"/>
                <a:gd name="T15" fmla="*/ 2016 h 5347"/>
                <a:gd name="T16" fmla="*/ 5857 w 8759"/>
                <a:gd name="T17" fmla="*/ 5346 h 5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9" h="5347">
                  <a:moveTo>
                    <a:pt x="5857" y="5346"/>
                  </a:moveTo>
                  <a:lnTo>
                    <a:pt x="0" y="5346"/>
                  </a:lnTo>
                  <a:lnTo>
                    <a:pt x="4143" y="1204"/>
                  </a:lnTo>
                  <a:lnTo>
                    <a:pt x="4143" y="1204"/>
                  </a:lnTo>
                  <a:cubicBezTo>
                    <a:pt x="5346" y="0"/>
                    <a:pt x="7409" y="370"/>
                    <a:pt x="8072" y="1937"/>
                  </a:cubicBezTo>
                  <a:lnTo>
                    <a:pt x="8072" y="1937"/>
                  </a:lnTo>
                  <a:cubicBezTo>
                    <a:pt x="8083" y="1963"/>
                    <a:pt x="8094" y="1990"/>
                    <a:pt x="8105" y="2016"/>
                  </a:cubicBezTo>
                  <a:lnTo>
                    <a:pt x="8105" y="2016"/>
                  </a:lnTo>
                  <a:cubicBezTo>
                    <a:pt x="8758" y="3604"/>
                    <a:pt x="7575" y="5346"/>
                    <a:pt x="5857" y="534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 useBgFill="1">
          <p:nvSpPr>
            <p:cNvPr id="35" name="Freeform 5">
              <a:extLst>
                <a:ext uri="{FF2B5EF4-FFF2-40B4-BE49-F238E27FC236}">
                  <a16:creationId xmlns:a16="http://schemas.microsoft.com/office/drawing/2014/main" id="{43A87E09-FE2E-3742-8605-3EB827585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54" y="2847890"/>
              <a:ext cx="1300701" cy="1300700"/>
            </a:xfrm>
            <a:custGeom>
              <a:avLst/>
              <a:gdLst>
                <a:gd name="T0" fmla="*/ 3033 w 3034"/>
                <a:gd name="T1" fmla="*/ 1516 h 3034"/>
                <a:gd name="T2" fmla="*/ 3033 w 3034"/>
                <a:gd name="T3" fmla="*/ 1516 h 3034"/>
                <a:gd name="T4" fmla="*/ 1516 w 3034"/>
                <a:gd name="T5" fmla="*/ 0 h 3034"/>
                <a:gd name="T6" fmla="*/ 1516 w 3034"/>
                <a:gd name="T7" fmla="*/ 0 h 3034"/>
                <a:gd name="T8" fmla="*/ 0 w 3034"/>
                <a:gd name="T9" fmla="*/ 1516 h 3034"/>
                <a:gd name="T10" fmla="*/ 0 w 3034"/>
                <a:gd name="T11" fmla="*/ 1516 h 3034"/>
                <a:gd name="T12" fmla="*/ 1516 w 3034"/>
                <a:gd name="T13" fmla="*/ 3033 h 3034"/>
                <a:gd name="T14" fmla="*/ 1516 w 3034"/>
                <a:gd name="T15" fmla="*/ 3033 h 3034"/>
                <a:gd name="T16" fmla="*/ 3033 w 3034"/>
                <a:gd name="T17" fmla="*/ 1516 h 3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4" h="3034">
                  <a:moveTo>
                    <a:pt x="3033" y="1516"/>
                  </a:moveTo>
                  <a:lnTo>
                    <a:pt x="3033" y="1516"/>
                  </a:lnTo>
                  <a:cubicBezTo>
                    <a:pt x="3033" y="678"/>
                    <a:pt x="2354" y="0"/>
                    <a:pt x="1516" y="0"/>
                  </a:cubicBezTo>
                  <a:lnTo>
                    <a:pt x="1516" y="0"/>
                  </a:lnTo>
                  <a:cubicBezTo>
                    <a:pt x="679" y="0"/>
                    <a:pt x="0" y="678"/>
                    <a:pt x="0" y="1516"/>
                  </a:cubicBezTo>
                  <a:lnTo>
                    <a:pt x="0" y="1516"/>
                  </a:lnTo>
                  <a:cubicBezTo>
                    <a:pt x="0" y="2354"/>
                    <a:pt x="679" y="3033"/>
                    <a:pt x="1516" y="3033"/>
                  </a:cubicBezTo>
                  <a:lnTo>
                    <a:pt x="1516" y="3033"/>
                  </a:lnTo>
                  <a:cubicBezTo>
                    <a:pt x="2354" y="3033"/>
                    <a:pt x="3033" y="2354"/>
                    <a:pt x="3033" y="1516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 useBgFill="1">
          <p:nvSpPr>
            <p:cNvPr id="36" name="Freeform 6">
              <a:extLst>
                <a:ext uri="{FF2B5EF4-FFF2-40B4-BE49-F238E27FC236}">
                  <a16:creationId xmlns:a16="http://schemas.microsoft.com/office/drawing/2014/main" id="{8DFF3B7D-0198-C746-AF0B-21D5E5297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019" y="4456946"/>
              <a:ext cx="1300701" cy="1300700"/>
            </a:xfrm>
            <a:custGeom>
              <a:avLst/>
              <a:gdLst>
                <a:gd name="T0" fmla="*/ 3032 w 3033"/>
                <a:gd name="T1" fmla="*/ 1516 h 3033"/>
                <a:gd name="T2" fmla="*/ 3032 w 3033"/>
                <a:gd name="T3" fmla="*/ 1516 h 3033"/>
                <a:gd name="T4" fmla="*/ 1516 w 3033"/>
                <a:gd name="T5" fmla="*/ 0 h 3033"/>
                <a:gd name="T6" fmla="*/ 1516 w 3033"/>
                <a:gd name="T7" fmla="*/ 0 h 3033"/>
                <a:gd name="T8" fmla="*/ 0 w 3033"/>
                <a:gd name="T9" fmla="*/ 1516 h 3033"/>
                <a:gd name="T10" fmla="*/ 0 w 3033"/>
                <a:gd name="T11" fmla="*/ 1516 h 3033"/>
                <a:gd name="T12" fmla="*/ 1516 w 3033"/>
                <a:gd name="T13" fmla="*/ 3032 h 3033"/>
                <a:gd name="T14" fmla="*/ 1516 w 3033"/>
                <a:gd name="T15" fmla="*/ 3032 h 3033"/>
                <a:gd name="T16" fmla="*/ 3032 w 3033"/>
                <a:gd name="T17" fmla="*/ 1516 h 3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3" h="3033">
                  <a:moveTo>
                    <a:pt x="3032" y="1516"/>
                  </a:moveTo>
                  <a:lnTo>
                    <a:pt x="3032" y="1516"/>
                  </a:lnTo>
                  <a:cubicBezTo>
                    <a:pt x="3032" y="679"/>
                    <a:pt x="2354" y="0"/>
                    <a:pt x="1516" y="0"/>
                  </a:cubicBezTo>
                  <a:lnTo>
                    <a:pt x="1516" y="0"/>
                  </a:lnTo>
                  <a:cubicBezTo>
                    <a:pt x="679" y="0"/>
                    <a:pt x="0" y="679"/>
                    <a:pt x="0" y="1516"/>
                  </a:cubicBezTo>
                  <a:lnTo>
                    <a:pt x="0" y="1516"/>
                  </a:lnTo>
                  <a:cubicBezTo>
                    <a:pt x="0" y="2353"/>
                    <a:pt x="679" y="3032"/>
                    <a:pt x="1516" y="3032"/>
                  </a:cubicBezTo>
                  <a:lnTo>
                    <a:pt x="1516" y="3032"/>
                  </a:lnTo>
                  <a:cubicBezTo>
                    <a:pt x="2354" y="3032"/>
                    <a:pt x="3032" y="2353"/>
                    <a:pt x="3032" y="1516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 useBgFill="1">
          <p:nvSpPr>
            <p:cNvPr id="37" name="Freeform 7">
              <a:extLst>
                <a:ext uri="{FF2B5EF4-FFF2-40B4-BE49-F238E27FC236}">
                  <a16:creationId xmlns:a16="http://schemas.microsoft.com/office/drawing/2014/main" id="{1D5EE18E-6CD8-3942-B2F4-72D5B9CCF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5053" y="4456946"/>
              <a:ext cx="1300701" cy="1300700"/>
            </a:xfrm>
            <a:custGeom>
              <a:avLst/>
              <a:gdLst>
                <a:gd name="T0" fmla="*/ 3033 w 3034"/>
                <a:gd name="T1" fmla="*/ 1516 h 3033"/>
                <a:gd name="T2" fmla="*/ 3033 w 3034"/>
                <a:gd name="T3" fmla="*/ 1516 h 3033"/>
                <a:gd name="T4" fmla="*/ 1517 w 3034"/>
                <a:gd name="T5" fmla="*/ 0 h 3033"/>
                <a:gd name="T6" fmla="*/ 1517 w 3034"/>
                <a:gd name="T7" fmla="*/ 0 h 3033"/>
                <a:gd name="T8" fmla="*/ 0 w 3034"/>
                <a:gd name="T9" fmla="*/ 1516 h 3033"/>
                <a:gd name="T10" fmla="*/ 0 w 3034"/>
                <a:gd name="T11" fmla="*/ 1516 h 3033"/>
                <a:gd name="T12" fmla="*/ 1517 w 3034"/>
                <a:gd name="T13" fmla="*/ 3032 h 3033"/>
                <a:gd name="T14" fmla="*/ 1517 w 3034"/>
                <a:gd name="T15" fmla="*/ 3032 h 3033"/>
                <a:gd name="T16" fmla="*/ 3033 w 3034"/>
                <a:gd name="T17" fmla="*/ 1516 h 3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4" h="3033">
                  <a:moveTo>
                    <a:pt x="3033" y="1516"/>
                  </a:moveTo>
                  <a:lnTo>
                    <a:pt x="3033" y="1516"/>
                  </a:lnTo>
                  <a:cubicBezTo>
                    <a:pt x="3033" y="679"/>
                    <a:pt x="2354" y="0"/>
                    <a:pt x="1517" y="0"/>
                  </a:cubicBezTo>
                  <a:lnTo>
                    <a:pt x="1517" y="0"/>
                  </a:lnTo>
                  <a:cubicBezTo>
                    <a:pt x="680" y="0"/>
                    <a:pt x="0" y="679"/>
                    <a:pt x="0" y="1516"/>
                  </a:cubicBezTo>
                  <a:lnTo>
                    <a:pt x="0" y="1516"/>
                  </a:lnTo>
                  <a:cubicBezTo>
                    <a:pt x="0" y="2353"/>
                    <a:pt x="680" y="3032"/>
                    <a:pt x="1517" y="3032"/>
                  </a:cubicBezTo>
                  <a:lnTo>
                    <a:pt x="1517" y="3032"/>
                  </a:lnTo>
                  <a:cubicBezTo>
                    <a:pt x="2354" y="3032"/>
                    <a:pt x="3033" y="2353"/>
                    <a:pt x="3033" y="1516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 useBgFill="1">
          <p:nvSpPr>
            <p:cNvPr id="38" name="Freeform 8">
              <a:extLst>
                <a:ext uri="{FF2B5EF4-FFF2-40B4-BE49-F238E27FC236}">
                  <a16:creationId xmlns:a16="http://schemas.microsoft.com/office/drawing/2014/main" id="{EC7EFB43-840D-B545-855D-17A0CADB6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774" y="2847890"/>
              <a:ext cx="1300701" cy="1300700"/>
            </a:xfrm>
            <a:custGeom>
              <a:avLst/>
              <a:gdLst>
                <a:gd name="T0" fmla="*/ 3034 w 3035"/>
                <a:gd name="T1" fmla="*/ 1517 h 3035"/>
                <a:gd name="T2" fmla="*/ 3034 w 3035"/>
                <a:gd name="T3" fmla="*/ 1517 h 3035"/>
                <a:gd name="T4" fmla="*/ 1517 w 3035"/>
                <a:gd name="T5" fmla="*/ 0 h 3035"/>
                <a:gd name="T6" fmla="*/ 1517 w 3035"/>
                <a:gd name="T7" fmla="*/ 0 h 3035"/>
                <a:gd name="T8" fmla="*/ 0 w 3035"/>
                <a:gd name="T9" fmla="*/ 1517 h 3035"/>
                <a:gd name="T10" fmla="*/ 0 w 3035"/>
                <a:gd name="T11" fmla="*/ 1517 h 3035"/>
                <a:gd name="T12" fmla="*/ 1517 w 3035"/>
                <a:gd name="T13" fmla="*/ 3034 h 3035"/>
                <a:gd name="T14" fmla="*/ 1517 w 3035"/>
                <a:gd name="T15" fmla="*/ 3034 h 3035"/>
                <a:gd name="T16" fmla="*/ 3034 w 3035"/>
                <a:gd name="T17" fmla="*/ 1517 h 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5" h="3035">
                  <a:moveTo>
                    <a:pt x="3034" y="1517"/>
                  </a:moveTo>
                  <a:lnTo>
                    <a:pt x="3034" y="1517"/>
                  </a:lnTo>
                  <a:cubicBezTo>
                    <a:pt x="3034" y="679"/>
                    <a:pt x="2355" y="0"/>
                    <a:pt x="1517" y="0"/>
                  </a:cubicBezTo>
                  <a:lnTo>
                    <a:pt x="1517" y="0"/>
                  </a:lnTo>
                  <a:cubicBezTo>
                    <a:pt x="679" y="0"/>
                    <a:pt x="0" y="679"/>
                    <a:pt x="0" y="1517"/>
                  </a:cubicBezTo>
                  <a:lnTo>
                    <a:pt x="0" y="1517"/>
                  </a:lnTo>
                  <a:cubicBezTo>
                    <a:pt x="0" y="2355"/>
                    <a:pt x="679" y="3034"/>
                    <a:pt x="1517" y="3034"/>
                  </a:cubicBezTo>
                  <a:lnTo>
                    <a:pt x="1517" y="3034"/>
                  </a:lnTo>
                  <a:cubicBezTo>
                    <a:pt x="2355" y="3034"/>
                    <a:pt x="3034" y="2355"/>
                    <a:pt x="3034" y="1517"/>
                  </a:cubicBezTo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D4CFD28F-7834-9E4D-88C4-A162EB59F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3844" y="1819833"/>
            <a:ext cx="3321793" cy="9725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4CD83E10-8744-2E4E-98E2-1F925D5529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3843" y="1495137"/>
            <a:ext cx="4107275" cy="364436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1" i="0">
                <a:ln>
                  <a:noFill/>
                </a:ln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C74CE8B3-229A-1C45-B128-59EE059EEF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96876" y="1819833"/>
            <a:ext cx="3262416" cy="972556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31E6B59E-7782-B045-9271-3E5123EE9E9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0525" y="1495137"/>
            <a:ext cx="5028767" cy="364436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1" i="0">
                <a:ln>
                  <a:noFill/>
                </a:ln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6D60835F-1D94-FE42-AE0A-296AE809A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28097" y="5349407"/>
            <a:ext cx="4331195" cy="774633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56B6590-07E1-324A-985A-100181D9F5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70305" y="5024710"/>
            <a:ext cx="3588987" cy="364436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="1" i="0">
                <a:ln>
                  <a:noFill/>
                </a:ln>
                <a:solidFill>
                  <a:schemeClr val="accent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EE639C0-0795-3845-292B-4782865A3E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6" orient="horz" pos="1536">
          <p15:clr>
            <a:srgbClr val="FBAE40"/>
          </p15:clr>
        </p15:guide>
        <p15:guide id="10" pos="2568">
          <p15:clr>
            <a:srgbClr val="FBAE40"/>
          </p15:clr>
        </p15:guide>
        <p15:guide id="12" pos="6480">
          <p15:clr>
            <a:srgbClr val="FBAE40"/>
          </p15:clr>
        </p15:guide>
        <p15:guide id="13">
          <p15:clr>
            <a:srgbClr val="FBAE40"/>
          </p15:clr>
        </p15:guide>
        <p15:guide id="15" orient="horz" pos="2616">
          <p15:clr>
            <a:srgbClr val="FBAE40"/>
          </p15:clr>
        </p15:guide>
        <p15:guide id="16" orient="horz" pos="484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p-Rail-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37087A-AF4D-DA5B-401E-5F6883A85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EDA00-5524-D4F5-41C2-32A62057B7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0749" y="4416138"/>
            <a:ext cx="4608633" cy="1872870"/>
          </a:xfrm>
          <a:solidFill>
            <a:schemeClr val="bg1">
              <a:alpha val="55000"/>
            </a:schemeClr>
          </a:solidFill>
        </p:spPr>
        <p:txBody>
          <a:bodyPr lIns="182880" tIns="91440" rIns="182880" anchor="t">
            <a:noAutofit/>
          </a:bodyPr>
          <a:lstStyle>
            <a:lvl1pPr marL="0" indent="0">
              <a:spcBef>
                <a:spcPts val="417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500" b="1"/>
            </a:lvl1pPr>
            <a:lvl2pPr marL="228591" indent="-228591">
              <a:spcBef>
                <a:spcPts val="667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333" b="0"/>
            </a:lvl2pPr>
            <a:lvl3pPr marL="533379" indent="-228591">
              <a:spcBef>
                <a:spcPts val="667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333" b="0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33C9371-3A0B-577D-A81B-332DE2B39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49" y="317500"/>
            <a:ext cx="9513455" cy="857250"/>
          </a:xfrm>
          <a:solidFill>
            <a:schemeClr val="bg1">
              <a:alpha val="55000"/>
            </a:schemeClr>
          </a:solidFill>
        </p:spPr>
        <p:txBody>
          <a:bodyPr lIns="182880" rIns="182880"/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D9FDEB8-3A06-2E84-A590-B3D4060645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14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allout_Stat_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emists in the laboratory">
            <a:extLst>
              <a:ext uri="{FF2B5EF4-FFF2-40B4-BE49-F238E27FC236}">
                <a16:creationId xmlns:a16="http://schemas.microsoft.com/office/drawing/2014/main" id="{4B421B53-99E9-0C67-E932-BC5BD389C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812" b="78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420182E-6EEA-BE4A-B477-570316AAE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0753" y="2844372"/>
            <a:ext cx="1830915" cy="685800"/>
          </a:xfrm>
        </p:spPr>
        <p:txBody>
          <a:bodyPr anchor="t">
            <a:noAutofit/>
          </a:bodyPr>
          <a:lstStyle>
            <a:lvl1pPr marL="0" indent="0" algn="ctr">
              <a:buNone/>
              <a:defRPr sz="1833"/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DE84BAA-A457-B040-BAA3-E341DB087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42136" y="2844372"/>
            <a:ext cx="1830913" cy="685800"/>
          </a:xfrm>
        </p:spPr>
        <p:txBody>
          <a:bodyPr anchor="t">
            <a:noAutofit/>
          </a:bodyPr>
          <a:lstStyle>
            <a:lvl1pPr marL="0" indent="0" algn="ctr">
              <a:buNone/>
              <a:defRPr sz="1833"/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4EC3DA9-8606-ED4E-8197-52F757FB4E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753" y="2195942"/>
            <a:ext cx="1830913" cy="685800"/>
          </a:xfrm>
        </p:spPr>
        <p:txBody>
          <a:bodyPr anchor="b">
            <a:noAutofit/>
          </a:bodyPr>
          <a:lstStyle>
            <a:lvl1pPr marL="0" indent="0" algn="ctr">
              <a:buNone/>
              <a:defRPr sz="3667" b="1" i="0">
                <a:ln>
                  <a:noFill/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2BCEBB2-01C7-3F4E-895F-69AD38F60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42138" y="2195942"/>
            <a:ext cx="1830913" cy="685800"/>
          </a:xfrm>
        </p:spPr>
        <p:txBody>
          <a:bodyPr anchor="b">
            <a:noAutofit/>
          </a:bodyPr>
          <a:lstStyle>
            <a:lvl1pPr marL="0" indent="0" algn="ctr">
              <a:buNone/>
              <a:defRPr sz="3667" b="1" i="0">
                <a:ln>
                  <a:noFill/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108D8-6CA5-7C40-8228-E801F381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B1D5700-E4DF-D93B-0D14-C91816719B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9950" y="2847815"/>
            <a:ext cx="1878218" cy="685800"/>
          </a:xfrm>
        </p:spPr>
        <p:txBody>
          <a:bodyPr anchor="t">
            <a:noAutofit/>
          </a:bodyPr>
          <a:lstStyle>
            <a:lvl1pPr marL="0" indent="0" algn="ctr">
              <a:buNone/>
              <a:defRPr sz="1833"/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BD2B5B5-D648-BA82-F7FF-4E202AC39A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22801" y="2845345"/>
            <a:ext cx="1878218" cy="685800"/>
          </a:xfrm>
        </p:spPr>
        <p:txBody>
          <a:bodyPr anchor="t">
            <a:noAutofit/>
          </a:bodyPr>
          <a:lstStyle>
            <a:lvl1pPr marL="0" indent="0" algn="ctr">
              <a:buNone/>
              <a:defRPr sz="1833"/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41F4166-E4C5-5B5B-49E0-1A55990A5E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83603" y="2199385"/>
            <a:ext cx="1830913" cy="685800"/>
          </a:xfrm>
        </p:spPr>
        <p:txBody>
          <a:bodyPr anchor="b">
            <a:noAutofit/>
          </a:bodyPr>
          <a:lstStyle>
            <a:lvl1pPr marL="0" indent="0" algn="ctr">
              <a:buNone/>
              <a:defRPr sz="3667" b="1" i="0">
                <a:ln>
                  <a:noFill/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E8CAB96-7F67-80E4-F418-1450378771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46454" y="2196915"/>
            <a:ext cx="1830913" cy="685800"/>
          </a:xfrm>
        </p:spPr>
        <p:txBody>
          <a:bodyPr anchor="b">
            <a:noAutofit/>
          </a:bodyPr>
          <a:lstStyle>
            <a:lvl1pPr marL="0" indent="0" algn="ctr">
              <a:buNone/>
              <a:defRPr sz="3667" b="1" i="0">
                <a:ln>
                  <a:noFill/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AB16D2-96E0-AC20-92A2-883A19945C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213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843">
          <p15:clr>
            <a:srgbClr val="FBAE40"/>
          </p15:clr>
        </p15:guide>
        <p15:guide id="10" pos="3082">
          <p15:clr>
            <a:srgbClr val="FBAE40"/>
          </p15:clr>
        </p15:guide>
        <p15:guide id="12" pos="7776">
          <p15:clr>
            <a:srgbClr val="FBAE40"/>
          </p15:clr>
        </p15:guide>
        <p15:guide id="13">
          <p15:clr>
            <a:srgbClr val="FBAE40"/>
          </p15:clr>
        </p15:guide>
        <p15:guide id="15" orient="horz" pos="3139">
          <p15:clr>
            <a:srgbClr val="FBAE40"/>
          </p15:clr>
        </p15:guide>
        <p15:guide id="16" orient="horz" pos="581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ullet text box" preserve="1" userDrawn="1">
  <p:cSld name="4_Bullet text box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;p34">
            <a:extLst>
              <a:ext uri="{FF2B5EF4-FFF2-40B4-BE49-F238E27FC236}">
                <a16:creationId xmlns:a16="http://schemas.microsoft.com/office/drawing/2014/main" id="{5BD7911D-2F4E-2C7B-8C57-49DAE6052DC5}"/>
              </a:ext>
            </a:extLst>
          </p:cNvPr>
          <p:cNvSpPr/>
          <p:nvPr userDrawn="1"/>
        </p:nvSpPr>
        <p:spPr>
          <a:xfrm>
            <a:off x="1" y="6781800"/>
            <a:ext cx="12192000" cy="762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76188" tIns="38083" rIns="76188" bIns="3808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A783F0-3978-A872-C30C-87DE8EEC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DF22FF-2FBF-48A3-9CDC-7FEAE5F85F1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0750" y="1492251"/>
            <a:ext cx="4992371" cy="4794249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/>
            </a:lvl1pPr>
            <a:lvl2pPr marL="289548" indent="-289548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AD86839-BB9A-27C0-AB49-8CDD9010A5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55F800A-65D8-9DB1-6B57-2E5B7C6CA32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80726" y="1492251"/>
            <a:ext cx="4992371" cy="4794249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/>
            </a:lvl1pPr>
            <a:lvl2pPr marL="289548" indent="-289548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6315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9073-8AEC-8E4F-B384-1E769201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56834-B59F-3331-D58A-A8D544A56E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B1D3EA-D19D-41A1-87F2-CFE08EF178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0753" y="1636569"/>
            <a:ext cx="3136330" cy="4372346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 b="1">
                <a:solidFill>
                  <a:schemeClr val="accent1"/>
                </a:solidFill>
              </a:defRPr>
            </a:lvl1pPr>
            <a:lvl2pPr marL="289513" indent="-289513">
              <a:spcBef>
                <a:spcPts val="0"/>
              </a:spcBef>
              <a:spcAft>
                <a:spcPts val="5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065" indent="-228564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599944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072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EAB022-5D83-FB4F-F6B4-A8037953EC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518977" y="1636569"/>
            <a:ext cx="3136330" cy="4372346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 b="1">
                <a:solidFill>
                  <a:schemeClr val="accent1"/>
                </a:solidFill>
              </a:defRPr>
            </a:lvl1pPr>
            <a:lvl2pPr marL="289513" indent="-289513">
              <a:spcBef>
                <a:spcPts val="0"/>
              </a:spcBef>
              <a:spcAft>
                <a:spcPts val="5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065" indent="-228564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599944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072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F64758-93F8-CB8D-D1ED-5EE96BFCD6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28515" y="1636569"/>
            <a:ext cx="3136330" cy="4372346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 b="1">
                <a:solidFill>
                  <a:schemeClr val="accent1"/>
                </a:solidFill>
              </a:defRPr>
            </a:lvl1pPr>
            <a:lvl2pPr marL="289513" indent="-289513">
              <a:spcBef>
                <a:spcPts val="0"/>
              </a:spcBef>
              <a:spcAft>
                <a:spcPts val="5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065" indent="-228564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599944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072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1831205-3A06-65E7-7F97-62A55F837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1250" y="6356351"/>
            <a:ext cx="728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477FE95A-4E13-D843-87AC-BDCD0D2D40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6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orient="horz" pos="980">
          <p15:clr>
            <a:srgbClr val="FBAE40"/>
          </p15:clr>
        </p15:guide>
        <p15:guide id="5" pos="2800">
          <p15:clr>
            <a:srgbClr val="FBAE40"/>
          </p15:clr>
        </p15:guide>
        <p15:guide id="6" pos="3740">
          <p15:clr>
            <a:srgbClr val="FBAE40"/>
          </p15:clr>
        </p15:guide>
        <p15:guide id="7" pos="440">
          <p15:clr>
            <a:srgbClr val="FBAE40"/>
          </p15:clr>
        </p15:guide>
        <p15:guide id="8" pos="7240">
          <p15:clr>
            <a:srgbClr val="FBAE40"/>
          </p15:clr>
        </p15:guide>
        <p15:guide id="9" pos="3940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D70361-2E0C-E242-9FEA-27D608BDF3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0750" y="2339576"/>
            <a:ext cx="5946896" cy="16926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500" cap="none" spc="2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3D08290-E817-BF43-AD1B-EE96A9D7CB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750" y="4127500"/>
            <a:ext cx="5549566" cy="8291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000" b="0" i="0" spc="25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3CFB852-9760-8946-8B37-2E985B601A1D}"/>
              </a:ext>
            </a:extLst>
          </p:cNvPr>
          <p:cNvSpPr/>
          <p:nvPr userDrawn="1"/>
        </p:nvSpPr>
        <p:spPr>
          <a:xfrm rot="10800000" flipV="1">
            <a:off x="6781907" y="-86810"/>
            <a:ext cx="1713245" cy="6858000"/>
          </a:xfrm>
          <a:prstGeom prst="rtTriangle">
            <a:avLst/>
          </a:prstGeom>
          <a:gradFill>
            <a:gsLst>
              <a:gs pos="100000">
                <a:srgbClr val="10B3AD"/>
              </a:gs>
              <a:gs pos="0">
                <a:schemeClr val="bg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Source Sans Pro Light" panose="020B0403030403020204" pitchFamily="34" charset="0"/>
            </a:endParaRP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DBFD07F-3564-F64F-9997-9069E41E04A8}"/>
              </a:ext>
            </a:extLst>
          </p:cNvPr>
          <p:cNvSpPr txBox="1">
            <a:spLocks/>
          </p:cNvSpPr>
          <p:nvPr userDrawn="1"/>
        </p:nvSpPr>
        <p:spPr>
          <a:xfrm>
            <a:off x="7259052" y="0"/>
            <a:ext cx="4932948" cy="6858000"/>
          </a:xfrm>
          <a:custGeom>
            <a:avLst/>
            <a:gdLst>
              <a:gd name="connsiteX0" fmla="*/ 0 w 13666107"/>
              <a:gd name="connsiteY0" fmla="*/ 0 h 13716000"/>
              <a:gd name="connsiteX1" fmla="*/ 7674431 w 13666107"/>
              <a:gd name="connsiteY1" fmla="*/ 0 h 13716000"/>
              <a:gd name="connsiteX2" fmla="*/ 10249579 w 13666107"/>
              <a:gd name="connsiteY2" fmla="*/ 0 h 13716000"/>
              <a:gd name="connsiteX3" fmla="*/ 13666107 w 13666107"/>
              <a:gd name="connsiteY3" fmla="*/ 0 h 13716000"/>
              <a:gd name="connsiteX4" fmla="*/ 13666107 w 13666107"/>
              <a:gd name="connsiteY4" fmla="*/ 13716000 h 13716000"/>
              <a:gd name="connsiteX5" fmla="*/ 7674431 w 13666107"/>
              <a:gd name="connsiteY5" fmla="*/ 13716000 h 13716000"/>
              <a:gd name="connsiteX6" fmla="*/ 3416527 w 1366610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6107" h="13716000">
                <a:moveTo>
                  <a:pt x="0" y="0"/>
                </a:moveTo>
                <a:lnTo>
                  <a:pt x="7674431" y="0"/>
                </a:lnTo>
                <a:lnTo>
                  <a:pt x="10249579" y="0"/>
                </a:lnTo>
                <a:lnTo>
                  <a:pt x="13666107" y="0"/>
                </a:lnTo>
                <a:lnTo>
                  <a:pt x="13666107" y="13716000"/>
                </a:lnTo>
                <a:lnTo>
                  <a:pt x="7674431" y="13716000"/>
                </a:lnTo>
                <a:lnTo>
                  <a:pt x="3416527" y="1371600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8555" t="-26543" r="-130821" b="-39095"/>
            </a:stretch>
          </a:blipFill>
          <a:ln>
            <a:noFill/>
          </a:ln>
          <a:effectLst/>
        </p:spPr>
        <p:txBody>
          <a:bodyPr vert="horz" wrap="square" lIns="152369" tIns="76185" rIns="152369" bIns="76185" rtlCol="0">
            <a:noAutofit/>
          </a:bodyPr>
          <a:lstStyle/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3277260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harts_Title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9073-8AEC-8E4F-B384-1E769201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56834-B59F-3331-D58A-A8D544A56E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B1D3EA-D19D-41A1-87F2-CFE08EF178A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0753" y="2418292"/>
            <a:ext cx="3136330" cy="3590622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 b="1">
                <a:solidFill>
                  <a:schemeClr val="accent1"/>
                </a:solidFill>
              </a:defRPr>
            </a:lvl1pPr>
            <a:lvl2pPr marL="289513" indent="-289513">
              <a:spcBef>
                <a:spcPts val="0"/>
              </a:spcBef>
              <a:spcAft>
                <a:spcPts val="5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065" indent="-228564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599944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072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EAB022-5D83-FB4F-F6B4-A8037953EC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518977" y="2418292"/>
            <a:ext cx="3136330" cy="3590622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 b="1">
                <a:solidFill>
                  <a:schemeClr val="accent1"/>
                </a:solidFill>
              </a:defRPr>
            </a:lvl1pPr>
            <a:lvl2pPr marL="289513" indent="-289513">
              <a:spcBef>
                <a:spcPts val="0"/>
              </a:spcBef>
              <a:spcAft>
                <a:spcPts val="5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065" indent="-228564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599944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072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F64758-93F8-CB8D-D1ED-5EE96BFCD69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28515" y="2418292"/>
            <a:ext cx="3136330" cy="3590622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833" b="1">
                <a:solidFill>
                  <a:schemeClr val="accent1"/>
                </a:solidFill>
              </a:defRPr>
            </a:lvl1pPr>
            <a:lvl2pPr marL="289513" indent="-289513">
              <a:spcBef>
                <a:spcPts val="0"/>
              </a:spcBef>
              <a:spcAft>
                <a:spcPts val="5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065" indent="-228564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599944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072" indent="-228564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1831205-3A06-65E7-7F97-62A55F837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1250" y="6356351"/>
            <a:ext cx="728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477FE95A-4E13-D843-87AC-BDCD0D2D40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7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orient="horz" pos="980">
          <p15:clr>
            <a:srgbClr val="FBAE40"/>
          </p15:clr>
        </p15:guide>
        <p15:guide id="5" pos="2800">
          <p15:clr>
            <a:srgbClr val="FBAE40"/>
          </p15:clr>
        </p15:guide>
        <p15:guide id="6" pos="3740">
          <p15:clr>
            <a:srgbClr val="FBAE40"/>
          </p15:clr>
        </p15:guide>
        <p15:guide id="7" pos="440">
          <p15:clr>
            <a:srgbClr val="FBAE40"/>
          </p15:clr>
        </p15:guide>
        <p15:guide id="8" pos="7240">
          <p15:clr>
            <a:srgbClr val="FBAE40"/>
          </p15:clr>
        </p15:guide>
        <p15:guide id="9" pos="3940">
          <p15:clr>
            <a:srgbClr val="FBAE40"/>
          </p15:clr>
        </p15:guide>
        <p15:guide id="10" orient="horz" pos="40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tem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A45B87CD-4D08-5D44-8348-DB99FDCB277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0907" y="3951990"/>
            <a:ext cx="4794250" cy="46095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250"/>
              </a:spcAft>
              <a:buNone/>
              <a:defRPr sz="2000" b="1" i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52394" indent="0">
              <a:spcBef>
                <a:spcPts val="0"/>
              </a:spcBef>
              <a:spcAft>
                <a:spcPts val="1250"/>
              </a:spcAft>
              <a:buClr>
                <a:srgbClr val="10B3AD"/>
              </a:buClr>
              <a:buSzPct val="110000"/>
              <a:buFont typeface="Wingdings" pitchFamily="2" charset="2"/>
              <a:buNone/>
              <a:defRPr sz="1833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533379" indent="0">
              <a:spcBef>
                <a:spcPts val="0"/>
              </a:spcBef>
              <a:spcAft>
                <a:spcPts val="1250"/>
              </a:spcAft>
              <a:buSzPct val="75000"/>
              <a:buFont typeface="Courier New" panose="02070309020205020404" pitchFamily="49" charset="0"/>
              <a:buNone/>
              <a:defRPr sz="1833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C25972-D8B6-2E45-B7FC-67CC537F09F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20750" y="1375972"/>
            <a:ext cx="4794250" cy="2446073"/>
          </a:xfrm>
          <a:prstGeom prst="parallelogram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4F267FCA-9EC9-A246-8D15-A6C478FFCD6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475538" y="3951990"/>
            <a:ext cx="4794250" cy="46095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1250"/>
              </a:spcAft>
              <a:buNone/>
              <a:defRPr sz="2000" b="1" i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52394" indent="0">
              <a:spcBef>
                <a:spcPts val="0"/>
              </a:spcBef>
              <a:spcAft>
                <a:spcPts val="1250"/>
              </a:spcAft>
              <a:buClr>
                <a:srgbClr val="10B3AD"/>
              </a:buClr>
              <a:buSzPct val="110000"/>
              <a:buFont typeface="Wingdings" pitchFamily="2" charset="2"/>
              <a:buNone/>
              <a:defRPr sz="1833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533379" indent="0">
              <a:spcBef>
                <a:spcPts val="0"/>
              </a:spcBef>
              <a:spcAft>
                <a:spcPts val="1250"/>
              </a:spcAft>
              <a:buSzPct val="75000"/>
              <a:buFont typeface="Courier New" panose="02070309020205020404" pitchFamily="49" charset="0"/>
              <a:buNone/>
              <a:defRPr sz="1833" b="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68A4B-9305-ED40-B721-A0C98185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FCD5701-B926-4948-8B5C-5712BF21A89D}"/>
              </a:ext>
            </a:extLst>
          </p:cNvPr>
          <p:cNvSpPr/>
          <p:nvPr userDrawn="1"/>
        </p:nvSpPr>
        <p:spPr>
          <a:xfrm flipH="1">
            <a:off x="4773083" y="1375972"/>
            <a:ext cx="951035" cy="2446073"/>
          </a:xfrm>
          <a:prstGeom prst="rtTriangl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20A513F-370C-1443-A948-C56E7629B5AB}"/>
              </a:ext>
            </a:extLst>
          </p:cNvPr>
          <p:cNvSpPr/>
          <p:nvPr userDrawn="1"/>
        </p:nvSpPr>
        <p:spPr>
          <a:xfrm rot="10800000" flipH="1">
            <a:off x="920750" y="1375972"/>
            <a:ext cx="951035" cy="2446073"/>
          </a:xfrm>
          <a:prstGeom prst="rtTriangl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42271CB-7116-D04C-99FE-84221FB25E81}"/>
              </a:ext>
            </a:extLst>
          </p:cNvPr>
          <p:cNvSpPr/>
          <p:nvPr userDrawn="1"/>
        </p:nvSpPr>
        <p:spPr>
          <a:xfrm flipH="1">
            <a:off x="10341380" y="1375972"/>
            <a:ext cx="951035" cy="2446073"/>
          </a:xfrm>
          <a:prstGeom prst="rtTriangl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05BB05-94FF-154E-8376-9A31BE8C4CDC}"/>
              </a:ext>
            </a:extLst>
          </p:cNvPr>
          <p:cNvSpPr/>
          <p:nvPr userDrawn="1"/>
        </p:nvSpPr>
        <p:spPr>
          <a:xfrm rot="10800000" flipH="1">
            <a:off x="6489048" y="1375972"/>
            <a:ext cx="951035" cy="2446073"/>
          </a:xfrm>
          <a:prstGeom prst="rtTriangle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6D9BF5B9-FFB9-494D-A65E-9FBC12F9049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87583" y="1375972"/>
            <a:ext cx="4794250" cy="2446073"/>
          </a:xfrm>
          <a:prstGeom prst="parallelogram">
            <a:avLst/>
          </a:prstGeo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1CB42F4-BFB7-384A-9EC4-6F2D1E042E1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0907" y="4373363"/>
            <a:ext cx="4823212" cy="2059104"/>
          </a:xfrm>
        </p:spPr>
        <p:txBody>
          <a:bodyPr anchor="t">
            <a:noAutofit/>
          </a:bodyPr>
          <a:lstStyle>
            <a:lvl1pPr marL="0" indent="0">
              <a:spcBef>
                <a:spcPts val="500"/>
              </a:spcBef>
              <a:spcAft>
                <a:spcPts val="33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583" b="1">
                <a:solidFill>
                  <a:schemeClr val="tx1"/>
                </a:solidFill>
              </a:defRPr>
            </a:lvl1pPr>
            <a:lvl2pPr marL="289548" indent="-289548">
              <a:spcBef>
                <a:spcPts val="0"/>
              </a:spcBef>
              <a:spcAft>
                <a:spcPts val="25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500">
                <a:solidFill>
                  <a:schemeClr val="tx1"/>
                </a:solidFill>
              </a:defRPr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500">
                <a:solidFill>
                  <a:schemeClr val="tx1"/>
                </a:solidFill>
              </a:defRPr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F496B7-0F08-0645-BA8F-C517B4CF31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61057" y="4373363"/>
            <a:ext cx="4823212" cy="2059104"/>
          </a:xfrm>
        </p:spPr>
        <p:txBody>
          <a:bodyPr anchor="t">
            <a:noAutofit/>
          </a:bodyPr>
          <a:lstStyle>
            <a:lvl1pPr marL="0" indent="0">
              <a:spcBef>
                <a:spcPts val="500"/>
              </a:spcBef>
              <a:spcAft>
                <a:spcPts val="33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1583" b="1">
                <a:solidFill>
                  <a:schemeClr val="tx1"/>
                </a:solidFill>
              </a:defRPr>
            </a:lvl1pPr>
            <a:lvl2pPr marL="289548" indent="-289548">
              <a:spcBef>
                <a:spcPts val="0"/>
              </a:spcBef>
              <a:spcAft>
                <a:spcPts val="25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500">
                <a:solidFill>
                  <a:schemeClr val="tx1"/>
                </a:solidFill>
              </a:defRPr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500">
                <a:solidFill>
                  <a:schemeClr val="tx1"/>
                </a:solidFill>
              </a:defRPr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7844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>
          <p15:clr>
            <a:srgbClr val="FBAE40"/>
          </p15:clr>
        </p15:guide>
        <p15:guide id="10" pos="4896">
          <p15:clr>
            <a:srgbClr val="FBAE40"/>
          </p15:clr>
        </p15:guide>
        <p15:guide id="12" pos="4320">
          <p15:clr>
            <a:srgbClr val="FBAE40"/>
          </p15:clr>
        </p15:guide>
        <p15:guide id="13">
          <p15:clr>
            <a:srgbClr val="FBAE40"/>
          </p15:clr>
        </p15:guide>
        <p15:guide id="16" orient="horz" pos="4848">
          <p15:clr>
            <a:srgbClr val="FBAE40"/>
          </p15:clr>
        </p15:guide>
        <p15:guide id="17" orient="horz" pos="10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Blank ZEV CA-v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0267D-8D61-8692-34C9-0E514D891D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AB79064-3D2D-5A42-A30D-F09224D264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2997438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4" orient="horz" pos="980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ullet text box" userDrawn="1">
  <p:cSld name="5_Bullet text box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A783F0-3978-A872-C30C-87DE8EEC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DF22FF-2FBF-48A3-9CDC-7FEAE5F85F1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20750" y="1492251"/>
            <a:ext cx="4992371" cy="4794249"/>
          </a:xfrm>
        </p:spPr>
        <p:txBody>
          <a:bodyPr anchor="t">
            <a:noAutofit/>
          </a:bodyPr>
          <a:lstStyle>
            <a:lvl1pPr marL="0" indent="0">
              <a:spcBef>
                <a:spcPts val="1167"/>
              </a:spcBef>
              <a:spcAft>
                <a:spcPts val="1167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/>
            </a:lvl1pPr>
            <a:lvl2pPr marL="289548" indent="-289548">
              <a:spcBef>
                <a:spcPts val="0"/>
              </a:spcBef>
              <a:spcAft>
                <a:spcPts val="750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833"/>
            </a:lvl2pPr>
            <a:lvl3pPr marL="838166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833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26DE1E0-0254-4659-55FD-2A9CDB447146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5041" y="1492250"/>
            <a:ext cx="6156959" cy="4794249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AD86839-BB9A-27C0-AB49-8CDD9010A5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4926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tem_with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AD02-1C6D-3D49-B909-712802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6413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A776849-40EE-4013-0D25-DCB0B7E97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DF00624-E34F-625C-8648-B3272F70B6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0500" y="1619405"/>
            <a:ext cx="3258986" cy="764928"/>
          </a:xfrm>
        </p:spPr>
        <p:txBody>
          <a:bodyPr anchor="ctr">
            <a:no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230E853-25C7-3FEF-1C06-7BC1937DE1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30498" y="4023595"/>
            <a:ext cx="3258986" cy="764928"/>
          </a:xfrm>
        </p:spPr>
        <p:txBody>
          <a:bodyPr anchor="ctr">
            <a:no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EC865F-9A12-D37B-2212-58E28DCDD5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30500" y="2821500"/>
            <a:ext cx="3258986" cy="764928"/>
          </a:xfrm>
        </p:spPr>
        <p:txBody>
          <a:bodyPr anchor="ctr">
            <a:no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D52B1D7-F3E2-BFF3-3BA7-0CF30C6136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2975" y="1658969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000" b="1" i="0">
                <a:ln>
                  <a:noFill/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D2033F0-E904-A55D-FAE2-253FD18FEF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2973" y="4063159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000" b="1" i="0">
                <a:ln>
                  <a:noFill/>
                </a:ln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90C6BB1-0AC8-3D71-E922-42BB489169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2975" y="2861064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000" b="1" i="0">
                <a:ln>
                  <a:noFill/>
                </a:ln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06F9DF7-2634-A375-AF38-6BFD100127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30498" y="5225691"/>
            <a:ext cx="3258986" cy="764928"/>
          </a:xfrm>
        </p:spPr>
        <p:txBody>
          <a:bodyPr anchor="ctr">
            <a:no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AEFA2D7-71D2-4FFB-E89C-28BDB5C503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2973" y="5265255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000" b="1" i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0" name="Picture Placeholder 43">
            <a:extLst>
              <a:ext uri="{FF2B5EF4-FFF2-40B4-BE49-F238E27FC236}">
                <a16:creationId xmlns:a16="http://schemas.microsoft.com/office/drawing/2014/main" id="{736ABDFD-03D4-9D44-9B76-55674E90BA2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8609" y="3428999"/>
            <a:ext cx="4973391" cy="3438648"/>
          </a:xfrm>
          <a:custGeom>
            <a:avLst/>
            <a:gdLst>
              <a:gd name="connsiteX0" fmla="*/ 0 w 4555958"/>
              <a:gd name="connsiteY0" fmla="*/ 0 h 4114801"/>
              <a:gd name="connsiteX1" fmla="*/ 4555958 w 4555958"/>
              <a:gd name="connsiteY1" fmla="*/ 0 h 4114801"/>
              <a:gd name="connsiteX2" fmla="*/ 4555958 w 4555958"/>
              <a:gd name="connsiteY2" fmla="*/ 4114801 h 4114801"/>
              <a:gd name="connsiteX3" fmla="*/ 0 w 4555958"/>
              <a:gd name="connsiteY3" fmla="*/ 4114801 h 4114801"/>
              <a:gd name="connsiteX4" fmla="*/ 0 w 4555958"/>
              <a:gd name="connsiteY4" fmla="*/ 0 h 4114801"/>
              <a:gd name="connsiteX0" fmla="*/ 1388962 w 5944920"/>
              <a:gd name="connsiteY0" fmla="*/ 0 h 4207399"/>
              <a:gd name="connsiteX1" fmla="*/ 5944920 w 5944920"/>
              <a:gd name="connsiteY1" fmla="*/ 0 h 4207399"/>
              <a:gd name="connsiteX2" fmla="*/ 5944920 w 5944920"/>
              <a:gd name="connsiteY2" fmla="*/ 4114801 h 4207399"/>
              <a:gd name="connsiteX3" fmla="*/ 0 w 5944920"/>
              <a:gd name="connsiteY3" fmla="*/ 4207399 h 4207399"/>
              <a:gd name="connsiteX4" fmla="*/ 1388962 w 5944920"/>
              <a:gd name="connsiteY4" fmla="*/ 0 h 4207399"/>
              <a:gd name="connsiteX0" fmla="*/ 717630 w 5944920"/>
              <a:gd name="connsiteY0" fmla="*/ 34724 h 4207399"/>
              <a:gd name="connsiteX1" fmla="*/ 5944920 w 5944920"/>
              <a:gd name="connsiteY1" fmla="*/ 0 h 4207399"/>
              <a:gd name="connsiteX2" fmla="*/ 5944920 w 5944920"/>
              <a:gd name="connsiteY2" fmla="*/ 4114801 h 4207399"/>
              <a:gd name="connsiteX3" fmla="*/ 0 w 5944920"/>
              <a:gd name="connsiteY3" fmla="*/ 4207399 h 4207399"/>
              <a:gd name="connsiteX4" fmla="*/ 717630 w 5944920"/>
              <a:gd name="connsiteY4" fmla="*/ 34724 h 4207399"/>
              <a:gd name="connsiteX0" fmla="*/ 729205 w 5956495"/>
              <a:gd name="connsiteY0" fmla="*/ 34724 h 4114802"/>
              <a:gd name="connsiteX1" fmla="*/ 5956495 w 5956495"/>
              <a:gd name="connsiteY1" fmla="*/ 0 h 4114802"/>
              <a:gd name="connsiteX2" fmla="*/ 5956495 w 5956495"/>
              <a:gd name="connsiteY2" fmla="*/ 4114801 h 4114802"/>
              <a:gd name="connsiteX3" fmla="*/ 0 w 5956495"/>
              <a:gd name="connsiteY3" fmla="*/ 4114802 h 4114802"/>
              <a:gd name="connsiteX4" fmla="*/ 729205 w 5956495"/>
              <a:gd name="connsiteY4" fmla="*/ 34724 h 4114802"/>
              <a:gd name="connsiteX0" fmla="*/ 729205 w 5956495"/>
              <a:gd name="connsiteY0" fmla="*/ 34724 h 4149526"/>
              <a:gd name="connsiteX1" fmla="*/ 5956495 w 5956495"/>
              <a:gd name="connsiteY1" fmla="*/ 0 h 4149526"/>
              <a:gd name="connsiteX2" fmla="*/ 5956495 w 5956495"/>
              <a:gd name="connsiteY2" fmla="*/ 4114801 h 4149526"/>
              <a:gd name="connsiteX3" fmla="*/ 0 w 5956495"/>
              <a:gd name="connsiteY3" fmla="*/ 4149526 h 4149526"/>
              <a:gd name="connsiteX4" fmla="*/ 729205 w 5956495"/>
              <a:gd name="connsiteY4" fmla="*/ 34724 h 4149526"/>
              <a:gd name="connsiteX0" fmla="*/ 729205 w 5956495"/>
              <a:gd name="connsiteY0" fmla="*/ 34724 h 4149526"/>
              <a:gd name="connsiteX1" fmla="*/ 5956495 w 5956495"/>
              <a:gd name="connsiteY1" fmla="*/ 0 h 4149526"/>
              <a:gd name="connsiteX2" fmla="*/ 5956495 w 5956495"/>
              <a:gd name="connsiteY2" fmla="*/ 4114801 h 4149526"/>
              <a:gd name="connsiteX3" fmla="*/ 0 w 5956495"/>
              <a:gd name="connsiteY3" fmla="*/ 4149526 h 4149526"/>
              <a:gd name="connsiteX4" fmla="*/ 729205 w 5956495"/>
              <a:gd name="connsiteY4" fmla="*/ 34724 h 4149526"/>
              <a:gd name="connsiteX0" fmla="*/ 729205 w 5956495"/>
              <a:gd name="connsiteY0" fmla="*/ 34724 h 4149526"/>
              <a:gd name="connsiteX1" fmla="*/ 5956495 w 5956495"/>
              <a:gd name="connsiteY1" fmla="*/ 0 h 4149526"/>
              <a:gd name="connsiteX2" fmla="*/ 5956495 w 5956495"/>
              <a:gd name="connsiteY2" fmla="*/ 4114801 h 4149526"/>
              <a:gd name="connsiteX3" fmla="*/ 0 w 5956495"/>
              <a:gd name="connsiteY3" fmla="*/ 4149526 h 4149526"/>
              <a:gd name="connsiteX4" fmla="*/ 729205 w 5956495"/>
              <a:gd name="connsiteY4" fmla="*/ 34724 h 4149526"/>
              <a:gd name="connsiteX0" fmla="*/ 740779 w 5968069"/>
              <a:gd name="connsiteY0" fmla="*/ 34724 h 4114801"/>
              <a:gd name="connsiteX1" fmla="*/ 5968069 w 5968069"/>
              <a:gd name="connsiteY1" fmla="*/ 0 h 4114801"/>
              <a:gd name="connsiteX2" fmla="*/ 5968069 w 5968069"/>
              <a:gd name="connsiteY2" fmla="*/ 4114801 h 4114801"/>
              <a:gd name="connsiteX3" fmla="*/ 0 w 5968069"/>
              <a:gd name="connsiteY3" fmla="*/ 4103227 h 4114801"/>
              <a:gd name="connsiteX4" fmla="*/ 740779 w 5968069"/>
              <a:gd name="connsiteY4" fmla="*/ 34724 h 4114801"/>
              <a:gd name="connsiteX0" fmla="*/ 740779 w 5968069"/>
              <a:gd name="connsiteY0" fmla="*/ 34724 h 4126377"/>
              <a:gd name="connsiteX1" fmla="*/ 5968069 w 5968069"/>
              <a:gd name="connsiteY1" fmla="*/ 0 h 4126377"/>
              <a:gd name="connsiteX2" fmla="*/ 5968069 w 5968069"/>
              <a:gd name="connsiteY2" fmla="*/ 4114801 h 4126377"/>
              <a:gd name="connsiteX3" fmla="*/ 0 w 5968069"/>
              <a:gd name="connsiteY3" fmla="*/ 4126377 h 4126377"/>
              <a:gd name="connsiteX4" fmla="*/ 740779 w 5968069"/>
              <a:gd name="connsiteY4" fmla="*/ 34724 h 412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8069" h="4126377">
                <a:moveTo>
                  <a:pt x="740779" y="34724"/>
                </a:moveTo>
                <a:lnTo>
                  <a:pt x="5968069" y="0"/>
                </a:lnTo>
                <a:lnTo>
                  <a:pt x="5968069" y="4114801"/>
                </a:lnTo>
                <a:lnTo>
                  <a:pt x="0" y="4126377"/>
                </a:lnTo>
                <a:lnTo>
                  <a:pt x="740779" y="34724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3">
            <a:extLst>
              <a:ext uri="{FF2B5EF4-FFF2-40B4-BE49-F238E27FC236}">
                <a16:creationId xmlns:a16="http://schemas.microsoft.com/office/drawing/2014/main" id="{444168BC-D933-9C10-17DA-4C31F06965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4857" y="-20915"/>
            <a:ext cx="4363531" cy="3469206"/>
          </a:xfrm>
          <a:custGeom>
            <a:avLst/>
            <a:gdLst>
              <a:gd name="connsiteX0" fmla="*/ 0 w 4555958"/>
              <a:gd name="connsiteY0" fmla="*/ 0 h 4090737"/>
              <a:gd name="connsiteX1" fmla="*/ 4555958 w 4555958"/>
              <a:gd name="connsiteY1" fmla="*/ 0 h 4090737"/>
              <a:gd name="connsiteX2" fmla="*/ 4555958 w 4555958"/>
              <a:gd name="connsiteY2" fmla="*/ 4090737 h 4090737"/>
              <a:gd name="connsiteX3" fmla="*/ 0 w 4555958"/>
              <a:gd name="connsiteY3" fmla="*/ 4090737 h 4090737"/>
              <a:gd name="connsiteX4" fmla="*/ 0 w 4555958"/>
              <a:gd name="connsiteY4" fmla="*/ 0 h 4090737"/>
              <a:gd name="connsiteX0" fmla="*/ 694481 w 5250439"/>
              <a:gd name="connsiteY0" fmla="*/ 0 h 4113886"/>
              <a:gd name="connsiteX1" fmla="*/ 5250439 w 5250439"/>
              <a:gd name="connsiteY1" fmla="*/ 0 h 4113886"/>
              <a:gd name="connsiteX2" fmla="*/ 5250439 w 5250439"/>
              <a:gd name="connsiteY2" fmla="*/ 4090737 h 4113886"/>
              <a:gd name="connsiteX3" fmla="*/ 0 w 5250439"/>
              <a:gd name="connsiteY3" fmla="*/ 4113886 h 4113886"/>
              <a:gd name="connsiteX4" fmla="*/ 694481 w 5250439"/>
              <a:gd name="connsiteY4" fmla="*/ 0 h 4113886"/>
              <a:gd name="connsiteX0" fmla="*/ 660614 w 5216572"/>
              <a:gd name="connsiteY0" fmla="*/ 0 h 4113886"/>
              <a:gd name="connsiteX1" fmla="*/ 5216572 w 5216572"/>
              <a:gd name="connsiteY1" fmla="*/ 0 h 4113886"/>
              <a:gd name="connsiteX2" fmla="*/ 5216572 w 5216572"/>
              <a:gd name="connsiteY2" fmla="*/ 4090737 h 4113886"/>
              <a:gd name="connsiteX3" fmla="*/ 0 w 5216572"/>
              <a:gd name="connsiteY3" fmla="*/ 4113886 h 4113886"/>
              <a:gd name="connsiteX4" fmla="*/ 660614 w 5216572"/>
              <a:gd name="connsiteY4" fmla="*/ 0 h 4113886"/>
              <a:gd name="connsiteX0" fmla="*/ 660614 w 5216572"/>
              <a:gd name="connsiteY0" fmla="*/ 0 h 4143383"/>
              <a:gd name="connsiteX1" fmla="*/ 5216572 w 5216572"/>
              <a:gd name="connsiteY1" fmla="*/ 29497 h 4143383"/>
              <a:gd name="connsiteX2" fmla="*/ 5216572 w 5216572"/>
              <a:gd name="connsiteY2" fmla="*/ 4120234 h 4143383"/>
              <a:gd name="connsiteX3" fmla="*/ 0 w 5216572"/>
              <a:gd name="connsiteY3" fmla="*/ 4143383 h 4143383"/>
              <a:gd name="connsiteX4" fmla="*/ 660614 w 5216572"/>
              <a:gd name="connsiteY4" fmla="*/ 0 h 4143383"/>
              <a:gd name="connsiteX0" fmla="*/ 660614 w 5226405"/>
              <a:gd name="connsiteY0" fmla="*/ 0 h 4143383"/>
              <a:gd name="connsiteX1" fmla="*/ 5226405 w 5226405"/>
              <a:gd name="connsiteY1" fmla="*/ 9833 h 4143383"/>
              <a:gd name="connsiteX2" fmla="*/ 5216572 w 5226405"/>
              <a:gd name="connsiteY2" fmla="*/ 4120234 h 4143383"/>
              <a:gd name="connsiteX3" fmla="*/ 0 w 5226405"/>
              <a:gd name="connsiteY3" fmla="*/ 4143383 h 4143383"/>
              <a:gd name="connsiteX4" fmla="*/ 660614 w 5226405"/>
              <a:gd name="connsiteY4" fmla="*/ 0 h 4143383"/>
              <a:gd name="connsiteX0" fmla="*/ 660614 w 5236237"/>
              <a:gd name="connsiteY0" fmla="*/ 19664 h 4163047"/>
              <a:gd name="connsiteX1" fmla="*/ 5236237 w 5236237"/>
              <a:gd name="connsiteY1" fmla="*/ 0 h 4163047"/>
              <a:gd name="connsiteX2" fmla="*/ 5216572 w 5236237"/>
              <a:gd name="connsiteY2" fmla="*/ 4139898 h 4163047"/>
              <a:gd name="connsiteX3" fmla="*/ 0 w 5236237"/>
              <a:gd name="connsiteY3" fmla="*/ 4163047 h 4163047"/>
              <a:gd name="connsiteX4" fmla="*/ 660614 w 5236237"/>
              <a:gd name="connsiteY4" fmla="*/ 19664 h 416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6237" h="4163047">
                <a:moveTo>
                  <a:pt x="660614" y="19664"/>
                </a:moveTo>
                <a:lnTo>
                  <a:pt x="5236237" y="0"/>
                </a:lnTo>
                <a:cubicBezTo>
                  <a:pt x="5232959" y="1370134"/>
                  <a:pt x="5219850" y="2769764"/>
                  <a:pt x="5216572" y="4139898"/>
                </a:cubicBezTo>
                <a:lnTo>
                  <a:pt x="0" y="4163047"/>
                </a:lnTo>
                <a:lnTo>
                  <a:pt x="660614" y="19664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0232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necting_Item_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08D8-6CA5-7C40-8228-E801F381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2FCAA18-2723-2043-8EEC-666469F6E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88007" y="5024483"/>
            <a:ext cx="3419618" cy="138901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D4CFD28F-7834-9E4D-88C4-A162EB59F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9" y="1468438"/>
            <a:ext cx="2881313" cy="1261135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C74CE8B3-229A-1C45-B128-59EE059EEF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9708" y="2270125"/>
            <a:ext cx="2591543" cy="1698213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6D60835F-1D94-FE42-AE0A-296AE809A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749" y="3431211"/>
            <a:ext cx="2550308" cy="1640852"/>
          </a:xfrm>
        </p:spPr>
        <p:txBody>
          <a:bodyPr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AC34DD-66CF-E349-8A39-4636B794C2BC}"/>
              </a:ext>
            </a:extLst>
          </p:cNvPr>
          <p:cNvGrpSpPr/>
          <p:nvPr/>
        </p:nvGrpSpPr>
        <p:grpSpPr>
          <a:xfrm>
            <a:off x="3488269" y="2103532"/>
            <a:ext cx="5215358" cy="3405445"/>
            <a:chOff x="3606940" y="2503371"/>
            <a:chExt cx="7416393" cy="4842643"/>
          </a:xfrm>
        </p:grpSpPr>
        <p:sp>
          <p:nvSpPr>
            <p:cNvPr id="21" name="Freeform 70">
              <a:extLst>
                <a:ext uri="{FF2B5EF4-FFF2-40B4-BE49-F238E27FC236}">
                  <a16:creationId xmlns:a16="http://schemas.microsoft.com/office/drawing/2014/main" id="{4D1489A0-7D49-6B41-B4D8-E9DAB3245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551" y="3331753"/>
              <a:ext cx="5851039" cy="3183482"/>
            </a:xfrm>
            <a:custGeom>
              <a:avLst/>
              <a:gdLst>
                <a:gd name="T0" fmla="*/ 204 w 4399"/>
                <a:gd name="T1" fmla="*/ 1196 h 2393"/>
                <a:gd name="T2" fmla="*/ 2199 w 4399"/>
                <a:gd name="T3" fmla="*/ 111 h 2393"/>
                <a:gd name="T4" fmla="*/ 4194 w 4399"/>
                <a:gd name="T5" fmla="*/ 1196 h 2393"/>
                <a:gd name="T6" fmla="*/ 2489 w 4399"/>
                <a:gd name="T7" fmla="*/ 2124 h 2393"/>
                <a:gd name="T8" fmla="*/ 1909 w 4399"/>
                <a:gd name="T9" fmla="*/ 2124 h 2393"/>
                <a:gd name="T10" fmla="*/ 204 w 4399"/>
                <a:gd name="T11" fmla="*/ 1196 h 2393"/>
                <a:gd name="T12" fmla="*/ 2199 w 4399"/>
                <a:gd name="T13" fmla="*/ 2392 h 2393"/>
                <a:gd name="T14" fmla="*/ 4398 w 4399"/>
                <a:gd name="T15" fmla="*/ 1196 h 2393"/>
                <a:gd name="T16" fmla="*/ 2199 w 4399"/>
                <a:gd name="T17" fmla="*/ 0 h 2393"/>
                <a:gd name="T18" fmla="*/ 0 w 4399"/>
                <a:gd name="T19" fmla="*/ 1196 h 2393"/>
                <a:gd name="T20" fmla="*/ 2199 w 4399"/>
                <a:gd name="T21" fmla="*/ 2392 h 2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9" h="2393">
                  <a:moveTo>
                    <a:pt x="204" y="1196"/>
                  </a:moveTo>
                  <a:lnTo>
                    <a:pt x="2199" y="111"/>
                  </a:lnTo>
                  <a:lnTo>
                    <a:pt x="4194" y="1196"/>
                  </a:lnTo>
                  <a:lnTo>
                    <a:pt x="2489" y="2124"/>
                  </a:lnTo>
                  <a:lnTo>
                    <a:pt x="1909" y="2124"/>
                  </a:lnTo>
                  <a:lnTo>
                    <a:pt x="204" y="1196"/>
                  </a:lnTo>
                  <a:close/>
                  <a:moveTo>
                    <a:pt x="2199" y="2392"/>
                  </a:moveTo>
                  <a:lnTo>
                    <a:pt x="4398" y="1196"/>
                  </a:lnTo>
                  <a:lnTo>
                    <a:pt x="2199" y="0"/>
                  </a:lnTo>
                  <a:lnTo>
                    <a:pt x="0" y="1196"/>
                  </a:lnTo>
                  <a:lnTo>
                    <a:pt x="2199" y="2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2" name="Freeform 71">
              <a:extLst>
                <a:ext uri="{FF2B5EF4-FFF2-40B4-BE49-F238E27FC236}">
                  <a16:creationId xmlns:a16="http://schemas.microsoft.com/office/drawing/2014/main" id="{BCFD420A-ED74-4A4E-B4C8-6CA4D85C5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940" y="3834221"/>
              <a:ext cx="2180947" cy="2180947"/>
            </a:xfrm>
            <a:custGeom>
              <a:avLst/>
              <a:gdLst>
                <a:gd name="T0" fmla="*/ 1349 w 1642"/>
                <a:gd name="T1" fmla="*/ 292 h 1641"/>
                <a:gd name="T2" fmla="*/ 1349 w 1642"/>
                <a:gd name="T3" fmla="*/ 292 h 1641"/>
                <a:gd name="T4" fmla="*/ 292 w 1642"/>
                <a:gd name="T5" fmla="*/ 292 h 1641"/>
                <a:gd name="T6" fmla="*/ 292 w 1642"/>
                <a:gd name="T7" fmla="*/ 292 h 1641"/>
                <a:gd name="T8" fmla="*/ 292 w 1642"/>
                <a:gd name="T9" fmla="*/ 1348 h 1641"/>
                <a:gd name="T10" fmla="*/ 292 w 1642"/>
                <a:gd name="T11" fmla="*/ 1348 h 1641"/>
                <a:gd name="T12" fmla="*/ 1349 w 1642"/>
                <a:gd name="T13" fmla="*/ 1349 h 1641"/>
                <a:gd name="T14" fmla="*/ 1349 w 1642"/>
                <a:gd name="T15" fmla="*/ 1349 h 1641"/>
                <a:gd name="T16" fmla="*/ 1349 w 1642"/>
                <a:gd name="T17" fmla="*/ 292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2" h="1641">
                  <a:moveTo>
                    <a:pt x="1349" y="292"/>
                  </a:moveTo>
                  <a:lnTo>
                    <a:pt x="1349" y="292"/>
                  </a:lnTo>
                  <a:cubicBezTo>
                    <a:pt x="1057" y="0"/>
                    <a:pt x="584" y="0"/>
                    <a:pt x="292" y="292"/>
                  </a:cubicBezTo>
                  <a:lnTo>
                    <a:pt x="292" y="292"/>
                  </a:lnTo>
                  <a:cubicBezTo>
                    <a:pt x="0" y="583"/>
                    <a:pt x="0" y="1057"/>
                    <a:pt x="292" y="1348"/>
                  </a:cubicBezTo>
                  <a:lnTo>
                    <a:pt x="292" y="1348"/>
                  </a:lnTo>
                  <a:cubicBezTo>
                    <a:pt x="584" y="1640"/>
                    <a:pt x="1057" y="1640"/>
                    <a:pt x="1349" y="1349"/>
                  </a:cubicBezTo>
                  <a:lnTo>
                    <a:pt x="1349" y="1349"/>
                  </a:lnTo>
                  <a:cubicBezTo>
                    <a:pt x="1641" y="1057"/>
                    <a:pt x="1641" y="584"/>
                    <a:pt x="1349" y="29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72">
              <a:extLst>
                <a:ext uri="{FF2B5EF4-FFF2-40B4-BE49-F238E27FC236}">
                  <a16:creationId xmlns:a16="http://schemas.microsoft.com/office/drawing/2014/main" id="{9E4740CE-21A5-0C49-8F0F-6D63D2FA6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7646" y="3974927"/>
              <a:ext cx="1899536" cy="1899535"/>
            </a:xfrm>
            <a:custGeom>
              <a:avLst/>
              <a:gdLst>
                <a:gd name="T0" fmla="*/ 1172 w 1427"/>
                <a:gd name="T1" fmla="*/ 254 h 1427"/>
                <a:gd name="T2" fmla="*/ 1172 w 1427"/>
                <a:gd name="T3" fmla="*/ 254 h 1427"/>
                <a:gd name="T4" fmla="*/ 254 w 1427"/>
                <a:gd name="T5" fmla="*/ 254 h 1427"/>
                <a:gd name="T6" fmla="*/ 254 w 1427"/>
                <a:gd name="T7" fmla="*/ 254 h 1427"/>
                <a:gd name="T8" fmla="*/ 254 w 1427"/>
                <a:gd name="T9" fmla="*/ 1172 h 1427"/>
                <a:gd name="T10" fmla="*/ 254 w 1427"/>
                <a:gd name="T11" fmla="*/ 1172 h 1427"/>
                <a:gd name="T12" fmla="*/ 1172 w 1427"/>
                <a:gd name="T13" fmla="*/ 1172 h 1427"/>
                <a:gd name="T14" fmla="*/ 1172 w 1427"/>
                <a:gd name="T15" fmla="*/ 1172 h 1427"/>
                <a:gd name="T16" fmla="*/ 1172 w 1427"/>
                <a:gd name="T17" fmla="*/ 254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7" h="1427">
                  <a:moveTo>
                    <a:pt x="1172" y="254"/>
                  </a:moveTo>
                  <a:lnTo>
                    <a:pt x="1172" y="254"/>
                  </a:lnTo>
                  <a:cubicBezTo>
                    <a:pt x="918" y="0"/>
                    <a:pt x="507" y="0"/>
                    <a:pt x="254" y="254"/>
                  </a:cubicBezTo>
                  <a:lnTo>
                    <a:pt x="254" y="254"/>
                  </a:lnTo>
                  <a:cubicBezTo>
                    <a:pt x="0" y="507"/>
                    <a:pt x="0" y="919"/>
                    <a:pt x="254" y="1172"/>
                  </a:cubicBezTo>
                  <a:lnTo>
                    <a:pt x="254" y="1172"/>
                  </a:lnTo>
                  <a:cubicBezTo>
                    <a:pt x="507" y="1426"/>
                    <a:pt x="918" y="1426"/>
                    <a:pt x="1172" y="1172"/>
                  </a:cubicBezTo>
                  <a:lnTo>
                    <a:pt x="1172" y="1172"/>
                  </a:lnTo>
                  <a:cubicBezTo>
                    <a:pt x="1426" y="919"/>
                    <a:pt x="1426" y="507"/>
                    <a:pt x="1172" y="2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Freeform 73">
              <a:extLst>
                <a:ext uri="{FF2B5EF4-FFF2-40B4-BE49-F238E27FC236}">
                  <a16:creationId xmlns:a16="http://schemas.microsoft.com/office/drawing/2014/main" id="{D8917397-F9D6-5540-AD96-3E2C6A32F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352" y="4115634"/>
              <a:ext cx="1618122" cy="1618122"/>
            </a:xfrm>
            <a:custGeom>
              <a:avLst/>
              <a:gdLst>
                <a:gd name="T0" fmla="*/ 999 w 1216"/>
                <a:gd name="T1" fmla="*/ 216 h 1215"/>
                <a:gd name="T2" fmla="*/ 999 w 1216"/>
                <a:gd name="T3" fmla="*/ 216 h 1215"/>
                <a:gd name="T4" fmla="*/ 216 w 1216"/>
                <a:gd name="T5" fmla="*/ 216 h 1215"/>
                <a:gd name="T6" fmla="*/ 216 w 1216"/>
                <a:gd name="T7" fmla="*/ 216 h 1215"/>
                <a:gd name="T8" fmla="*/ 216 w 1216"/>
                <a:gd name="T9" fmla="*/ 998 h 1215"/>
                <a:gd name="T10" fmla="*/ 216 w 1216"/>
                <a:gd name="T11" fmla="*/ 998 h 1215"/>
                <a:gd name="T12" fmla="*/ 999 w 1216"/>
                <a:gd name="T13" fmla="*/ 998 h 1215"/>
                <a:gd name="T14" fmla="*/ 999 w 1216"/>
                <a:gd name="T15" fmla="*/ 998 h 1215"/>
                <a:gd name="T16" fmla="*/ 999 w 1216"/>
                <a:gd name="T17" fmla="*/ 216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6" h="1215">
                  <a:moveTo>
                    <a:pt x="999" y="216"/>
                  </a:moveTo>
                  <a:lnTo>
                    <a:pt x="999" y="216"/>
                  </a:lnTo>
                  <a:cubicBezTo>
                    <a:pt x="783" y="0"/>
                    <a:pt x="432" y="0"/>
                    <a:pt x="216" y="216"/>
                  </a:cubicBezTo>
                  <a:lnTo>
                    <a:pt x="216" y="216"/>
                  </a:lnTo>
                  <a:cubicBezTo>
                    <a:pt x="0" y="432"/>
                    <a:pt x="0" y="782"/>
                    <a:pt x="216" y="998"/>
                  </a:cubicBezTo>
                  <a:lnTo>
                    <a:pt x="216" y="998"/>
                  </a:lnTo>
                  <a:cubicBezTo>
                    <a:pt x="432" y="1214"/>
                    <a:pt x="783" y="1214"/>
                    <a:pt x="999" y="998"/>
                  </a:cubicBezTo>
                  <a:lnTo>
                    <a:pt x="999" y="998"/>
                  </a:lnTo>
                  <a:cubicBezTo>
                    <a:pt x="1215" y="782"/>
                    <a:pt x="1215" y="432"/>
                    <a:pt x="999" y="2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Freeform 74">
              <a:extLst>
                <a:ext uri="{FF2B5EF4-FFF2-40B4-BE49-F238E27FC236}">
                  <a16:creationId xmlns:a16="http://schemas.microsoft.com/office/drawing/2014/main" id="{D6028A2B-E310-2240-B849-12B296994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595" y="5165067"/>
              <a:ext cx="2180947" cy="2180947"/>
            </a:xfrm>
            <a:custGeom>
              <a:avLst/>
              <a:gdLst>
                <a:gd name="T0" fmla="*/ 1348 w 1641"/>
                <a:gd name="T1" fmla="*/ 291 h 1641"/>
                <a:gd name="T2" fmla="*/ 1348 w 1641"/>
                <a:gd name="T3" fmla="*/ 291 h 1641"/>
                <a:gd name="T4" fmla="*/ 292 w 1641"/>
                <a:gd name="T5" fmla="*/ 291 h 1641"/>
                <a:gd name="T6" fmla="*/ 292 w 1641"/>
                <a:gd name="T7" fmla="*/ 291 h 1641"/>
                <a:gd name="T8" fmla="*/ 292 w 1641"/>
                <a:gd name="T9" fmla="*/ 1348 h 1641"/>
                <a:gd name="T10" fmla="*/ 292 w 1641"/>
                <a:gd name="T11" fmla="*/ 1348 h 1641"/>
                <a:gd name="T12" fmla="*/ 1348 w 1641"/>
                <a:gd name="T13" fmla="*/ 1348 h 1641"/>
                <a:gd name="T14" fmla="*/ 1348 w 1641"/>
                <a:gd name="T15" fmla="*/ 1348 h 1641"/>
                <a:gd name="T16" fmla="*/ 1348 w 1641"/>
                <a:gd name="T17" fmla="*/ 29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1" h="1641">
                  <a:moveTo>
                    <a:pt x="1348" y="291"/>
                  </a:moveTo>
                  <a:lnTo>
                    <a:pt x="1348" y="291"/>
                  </a:lnTo>
                  <a:cubicBezTo>
                    <a:pt x="1056" y="0"/>
                    <a:pt x="584" y="0"/>
                    <a:pt x="292" y="291"/>
                  </a:cubicBezTo>
                  <a:lnTo>
                    <a:pt x="292" y="291"/>
                  </a:lnTo>
                  <a:cubicBezTo>
                    <a:pt x="0" y="583"/>
                    <a:pt x="0" y="1056"/>
                    <a:pt x="292" y="1348"/>
                  </a:cubicBezTo>
                  <a:lnTo>
                    <a:pt x="292" y="1348"/>
                  </a:lnTo>
                  <a:cubicBezTo>
                    <a:pt x="584" y="1640"/>
                    <a:pt x="1056" y="1640"/>
                    <a:pt x="1348" y="1348"/>
                  </a:cubicBezTo>
                  <a:lnTo>
                    <a:pt x="1348" y="1348"/>
                  </a:lnTo>
                  <a:cubicBezTo>
                    <a:pt x="1640" y="1056"/>
                    <a:pt x="1640" y="583"/>
                    <a:pt x="1348" y="291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Freeform 75">
              <a:extLst>
                <a:ext uri="{FF2B5EF4-FFF2-40B4-BE49-F238E27FC236}">
                  <a16:creationId xmlns:a16="http://schemas.microsoft.com/office/drawing/2014/main" id="{900D9DD8-9BDE-A142-AB8B-9752D3EBD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8301" y="5305773"/>
              <a:ext cx="1899536" cy="1899535"/>
            </a:xfrm>
            <a:custGeom>
              <a:avLst/>
              <a:gdLst>
                <a:gd name="T0" fmla="*/ 1173 w 1427"/>
                <a:gd name="T1" fmla="*/ 254 h 1427"/>
                <a:gd name="T2" fmla="*/ 1173 w 1427"/>
                <a:gd name="T3" fmla="*/ 254 h 1427"/>
                <a:gd name="T4" fmla="*/ 254 w 1427"/>
                <a:gd name="T5" fmla="*/ 254 h 1427"/>
                <a:gd name="T6" fmla="*/ 254 w 1427"/>
                <a:gd name="T7" fmla="*/ 254 h 1427"/>
                <a:gd name="T8" fmla="*/ 254 w 1427"/>
                <a:gd name="T9" fmla="*/ 1172 h 1427"/>
                <a:gd name="T10" fmla="*/ 254 w 1427"/>
                <a:gd name="T11" fmla="*/ 1172 h 1427"/>
                <a:gd name="T12" fmla="*/ 1173 w 1427"/>
                <a:gd name="T13" fmla="*/ 1172 h 1427"/>
                <a:gd name="T14" fmla="*/ 1173 w 1427"/>
                <a:gd name="T15" fmla="*/ 1172 h 1427"/>
                <a:gd name="T16" fmla="*/ 1173 w 1427"/>
                <a:gd name="T17" fmla="*/ 254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7" h="1427">
                  <a:moveTo>
                    <a:pt x="1173" y="254"/>
                  </a:moveTo>
                  <a:lnTo>
                    <a:pt x="1173" y="254"/>
                  </a:lnTo>
                  <a:cubicBezTo>
                    <a:pt x="919" y="0"/>
                    <a:pt x="508" y="0"/>
                    <a:pt x="254" y="254"/>
                  </a:cubicBezTo>
                  <a:lnTo>
                    <a:pt x="254" y="254"/>
                  </a:lnTo>
                  <a:cubicBezTo>
                    <a:pt x="0" y="507"/>
                    <a:pt x="0" y="919"/>
                    <a:pt x="254" y="1172"/>
                  </a:cubicBezTo>
                  <a:lnTo>
                    <a:pt x="254" y="1172"/>
                  </a:lnTo>
                  <a:cubicBezTo>
                    <a:pt x="508" y="1426"/>
                    <a:pt x="919" y="1426"/>
                    <a:pt x="1173" y="1172"/>
                  </a:cubicBezTo>
                  <a:lnTo>
                    <a:pt x="1173" y="1172"/>
                  </a:lnTo>
                  <a:cubicBezTo>
                    <a:pt x="1426" y="919"/>
                    <a:pt x="1426" y="507"/>
                    <a:pt x="1173" y="2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Freeform 76">
              <a:extLst>
                <a:ext uri="{FF2B5EF4-FFF2-40B4-BE49-F238E27FC236}">
                  <a16:creationId xmlns:a16="http://schemas.microsoft.com/office/drawing/2014/main" id="{0B331D72-EDD1-8B44-9037-9F8B60A57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9007" y="5446480"/>
              <a:ext cx="1618122" cy="1618122"/>
            </a:xfrm>
            <a:custGeom>
              <a:avLst/>
              <a:gdLst>
                <a:gd name="T0" fmla="*/ 999 w 1217"/>
                <a:gd name="T1" fmla="*/ 215 h 1215"/>
                <a:gd name="T2" fmla="*/ 999 w 1217"/>
                <a:gd name="T3" fmla="*/ 215 h 1215"/>
                <a:gd name="T4" fmla="*/ 217 w 1217"/>
                <a:gd name="T5" fmla="*/ 215 h 1215"/>
                <a:gd name="T6" fmla="*/ 217 w 1217"/>
                <a:gd name="T7" fmla="*/ 215 h 1215"/>
                <a:gd name="T8" fmla="*/ 217 w 1217"/>
                <a:gd name="T9" fmla="*/ 998 h 1215"/>
                <a:gd name="T10" fmla="*/ 217 w 1217"/>
                <a:gd name="T11" fmla="*/ 998 h 1215"/>
                <a:gd name="T12" fmla="*/ 999 w 1217"/>
                <a:gd name="T13" fmla="*/ 998 h 1215"/>
                <a:gd name="T14" fmla="*/ 999 w 1217"/>
                <a:gd name="T15" fmla="*/ 998 h 1215"/>
                <a:gd name="T16" fmla="*/ 999 w 1217"/>
                <a:gd name="T17" fmla="*/ 215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7" h="1215">
                  <a:moveTo>
                    <a:pt x="999" y="215"/>
                  </a:moveTo>
                  <a:lnTo>
                    <a:pt x="999" y="215"/>
                  </a:lnTo>
                  <a:cubicBezTo>
                    <a:pt x="783" y="0"/>
                    <a:pt x="433" y="0"/>
                    <a:pt x="217" y="215"/>
                  </a:cubicBezTo>
                  <a:lnTo>
                    <a:pt x="217" y="215"/>
                  </a:lnTo>
                  <a:cubicBezTo>
                    <a:pt x="0" y="431"/>
                    <a:pt x="0" y="782"/>
                    <a:pt x="217" y="998"/>
                  </a:cubicBezTo>
                  <a:lnTo>
                    <a:pt x="217" y="998"/>
                  </a:lnTo>
                  <a:cubicBezTo>
                    <a:pt x="433" y="1214"/>
                    <a:pt x="783" y="1214"/>
                    <a:pt x="999" y="998"/>
                  </a:cubicBezTo>
                  <a:lnTo>
                    <a:pt x="999" y="998"/>
                  </a:lnTo>
                  <a:cubicBezTo>
                    <a:pt x="1216" y="782"/>
                    <a:pt x="1216" y="432"/>
                    <a:pt x="999" y="21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4" name="Freeform 77">
              <a:extLst>
                <a:ext uri="{FF2B5EF4-FFF2-40B4-BE49-F238E27FC236}">
                  <a16:creationId xmlns:a16="http://schemas.microsoft.com/office/drawing/2014/main" id="{EADCCC0E-D3E1-E241-8B3A-CDDE5E00E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595" y="2503371"/>
              <a:ext cx="2180947" cy="2180947"/>
            </a:xfrm>
            <a:custGeom>
              <a:avLst/>
              <a:gdLst>
                <a:gd name="T0" fmla="*/ 1348 w 1641"/>
                <a:gd name="T1" fmla="*/ 292 h 1642"/>
                <a:gd name="T2" fmla="*/ 1348 w 1641"/>
                <a:gd name="T3" fmla="*/ 292 h 1642"/>
                <a:gd name="T4" fmla="*/ 292 w 1641"/>
                <a:gd name="T5" fmla="*/ 292 h 1642"/>
                <a:gd name="T6" fmla="*/ 292 w 1641"/>
                <a:gd name="T7" fmla="*/ 292 h 1642"/>
                <a:gd name="T8" fmla="*/ 292 w 1641"/>
                <a:gd name="T9" fmla="*/ 1349 h 1642"/>
                <a:gd name="T10" fmla="*/ 292 w 1641"/>
                <a:gd name="T11" fmla="*/ 1349 h 1642"/>
                <a:gd name="T12" fmla="*/ 1348 w 1641"/>
                <a:gd name="T13" fmla="*/ 1349 h 1642"/>
                <a:gd name="T14" fmla="*/ 1348 w 1641"/>
                <a:gd name="T15" fmla="*/ 1349 h 1642"/>
                <a:gd name="T16" fmla="*/ 1348 w 1641"/>
                <a:gd name="T17" fmla="*/ 292 h 1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1" h="1642">
                  <a:moveTo>
                    <a:pt x="1348" y="292"/>
                  </a:moveTo>
                  <a:lnTo>
                    <a:pt x="1348" y="292"/>
                  </a:lnTo>
                  <a:cubicBezTo>
                    <a:pt x="1056" y="0"/>
                    <a:pt x="584" y="0"/>
                    <a:pt x="292" y="292"/>
                  </a:cubicBezTo>
                  <a:lnTo>
                    <a:pt x="292" y="292"/>
                  </a:lnTo>
                  <a:cubicBezTo>
                    <a:pt x="0" y="584"/>
                    <a:pt x="0" y="1057"/>
                    <a:pt x="292" y="1349"/>
                  </a:cubicBezTo>
                  <a:lnTo>
                    <a:pt x="292" y="1349"/>
                  </a:lnTo>
                  <a:cubicBezTo>
                    <a:pt x="584" y="1641"/>
                    <a:pt x="1056" y="1641"/>
                    <a:pt x="1348" y="1349"/>
                  </a:cubicBezTo>
                  <a:lnTo>
                    <a:pt x="1348" y="1349"/>
                  </a:lnTo>
                  <a:cubicBezTo>
                    <a:pt x="1640" y="1057"/>
                    <a:pt x="1640" y="584"/>
                    <a:pt x="1348" y="29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9" name="Freeform 78">
              <a:extLst>
                <a:ext uri="{FF2B5EF4-FFF2-40B4-BE49-F238E27FC236}">
                  <a16:creationId xmlns:a16="http://schemas.microsoft.com/office/drawing/2014/main" id="{DF123A8C-6611-8046-A77D-990E795CA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8301" y="2644077"/>
              <a:ext cx="1899536" cy="1899535"/>
            </a:xfrm>
            <a:custGeom>
              <a:avLst/>
              <a:gdLst>
                <a:gd name="T0" fmla="*/ 1173 w 1427"/>
                <a:gd name="T1" fmla="*/ 253 h 1427"/>
                <a:gd name="T2" fmla="*/ 1173 w 1427"/>
                <a:gd name="T3" fmla="*/ 253 h 1427"/>
                <a:gd name="T4" fmla="*/ 254 w 1427"/>
                <a:gd name="T5" fmla="*/ 253 h 1427"/>
                <a:gd name="T6" fmla="*/ 254 w 1427"/>
                <a:gd name="T7" fmla="*/ 253 h 1427"/>
                <a:gd name="T8" fmla="*/ 254 w 1427"/>
                <a:gd name="T9" fmla="*/ 1172 h 1427"/>
                <a:gd name="T10" fmla="*/ 254 w 1427"/>
                <a:gd name="T11" fmla="*/ 1172 h 1427"/>
                <a:gd name="T12" fmla="*/ 1173 w 1427"/>
                <a:gd name="T13" fmla="*/ 1172 h 1427"/>
                <a:gd name="T14" fmla="*/ 1173 w 1427"/>
                <a:gd name="T15" fmla="*/ 1172 h 1427"/>
                <a:gd name="T16" fmla="*/ 1173 w 1427"/>
                <a:gd name="T17" fmla="*/ 253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7" h="1427">
                  <a:moveTo>
                    <a:pt x="1173" y="253"/>
                  </a:moveTo>
                  <a:lnTo>
                    <a:pt x="1173" y="253"/>
                  </a:lnTo>
                  <a:cubicBezTo>
                    <a:pt x="919" y="0"/>
                    <a:pt x="508" y="0"/>
                    <a:pt x="254" y="253"/>
                  </a:cubicBezTo>
                  <a:lnTo>
                    <a:pt x="254" y="253"/>
                  </a:lnTo>
                  <a:cubicBezTo>
                    <a:pt x="0" y="506"/>
                    <a:pt x="0" y="918"/>
                    <a:pt x="254" y="1172"/>
                  </a:cubicBezTo>
                  <a:lnTo>
                    <a:pt x="254" y="1172"/>
                  </a:lnTo>
                  <a:cubicBezTo>
                    <a:pt x="508" y="1426"/>
                    <a:pt x="919" y="1426"/>
                    <a:pt x="1173" y="1172"/>
                  </a:cubicBezTo>
                  <a:lnTo>
                    <a:pt x="1173" y="1172"/>
                  </a:lnTo>
                  <a:cubicBezTo>
                    <a:pt x="1426" y="918"/>
                    <a:pt x="1426" y="507"/>
                    <a:pt x="1173" y="25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33E453CA-D05D-3949-91D9-30AB12F86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9007" y="2784784"/>
              <a:ext cx="1618122" cy="1618122"/>
            </a:xfrm>
            <a:custGeom>
              <a:avLst/>
              <a:gdLst>
                <a:gd name="T0" fmla="*/ 999 w 1217"/>
                <a:gd name="T1" fmla="*/ 216 h 1216"/>
                <a:gd name="T2" fmla="*/ 999 w 1217"/>
                <a:gd name="T3" fmla="*/ 216 h 1216"/>
                <a:gd name="T4" fmla="*/ 217 w 1217"/>
                <a:gd name="T5" fmla="*/ 216 h 1216"/>
                <a:gd name="T6" fmla="*/ 217 w 1217"/>
                <a:gd name="T7" fmla="*/ 216 h 1216"/>
                <a:gd name="T8" fmla="*/ 217 w 1217"/>
                <a:gd name="T9" fmla="*/ 999 h 1216"/>
                <a:gd name="T10" fmla="*/ 217 w 1217"/>
                <a:gd name="T11" fmla="*/ 999 h 1216"/>
                <a:gd name="T12" fmla="*/ 999 w 1217"/>
                <a:gd name="T13" fmla="*/ 999 h 1216"/>
                <a:gd name="T14" fmla="*/ 999 w 1217"/>
                <a:gd name="T15" fmla="*/ 999 h 1216"/>
                <a:gd name="T16" fmla="*/ 999 w 1217"/>
                <a:gd name="T17" fmla="*/ 216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7" h="1216">
                  <a:moveTo>
                    <a:pt x="999" y="216"/>
                  </a:moveTo>
                  <a:lnTo>
                    <a:pt x="999" y="216"/>
                  </a:lnTo>
                  <a:cubicBezTo>
                    <a:pt x="783" y="0"/>
                    <a:pt x="433" y="0"/>
                    <a:pt x="217" y="216"/>
                  </a:cubicBezTo>
                  <a:lnTo>
                    <a:pt x="217" y="216"/>
                  </a:lnTo>
                  <a:cubicBezTo>
                    <a:pt x="0" y="432"/>
                    <a:pt x="0" y="783"/>
                    <a:pt x="217" y="999"/>
                  </a:cubicBezTo>
                  <a:lnTo>
                    <a:pt x="217" y="999"/>
                  </a:lnTo>
                  <a:cubicBezTo>
                    <a:pt x="433" y="1215"/>
                    <a:pt x="783" y="1215"/>
                    <a:pt x="999" y="999"/>
                  </a:cubicBezTo>
                  <a:lnTo>
                    <a:pt x="999" y="999"/>
                  </a:lnTo>
                  <a:cubicBezTo>
                    <a:pt x="1216" y="783"/>
                    <a:pt x="1216" y="432"/>
                    <a:pt x="999" y="21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1" name="Freeform 80">
              <a:extLst>
                <a:ext uri="{FF2B5EF4-FFF2-40B4-BE49-F238E27FC236}">
                  <a16:creationId xmlns:a16="http://schemas.microsoft.com/office/drawing/2014/main" id="{408BF366-B780-0E48-A23B-80F0D3C69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2386" y="3834221"/>
              <a:ext cx="2180947" cy="2180947"/>
            </a:xfrm>
            <a:custGeom>
              <a:avLst/>
              <a:gdLst>
                <a:gd name="T0" fmla="*/ 1348 w 1641"/>
                <a:gd name="T1" fmla="*/ 292 h 1641"/>
                <a:gd name="T2" fmla="*/ 1348 w 1641"/>
                <a:gd name="T3" fmla="*/ 292 h 1641"/>
                <a:gd name="T4" fmla="*/ 291 w 1641"/>
                <a:gd name="T5" fmla="*/ 292 h 1641"/>
                <a:gd name="T6" fmla="*/ 291 w 1641"/>
                <a:gd name="T7" fmla="*/ 292 h 1641"/>
                <a:gd name="T8" fmla="*/ 291 w 1641"/>
                <a:gd name="T9" fmla="*/ 1348 h 1641"/>
                <a:gd name="T10" fmla="*/ 291 w 1641"/>
                <a:gd name="T11" fmla="*/ 1348 h 1641"/>
                <a:gd name="T12" fmla="*/ 1348 w 1641"/>
                <a:gd name="T13" fmla="*/ 1349 h 1641"/>
                <a:gd name="T14" fmla="*/ 1348 w 1641"/>
                <a:gd name="T15" fmla="*/ 1349 h 1641"/>
                <a:gd name="T16" fmla="*/ 1348 w 1641"/>
                <a:gd name="T17" fmla="*/ 292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1" h="1641">
                  <a:moveTo>
                    <a:pt x="1348" y="292"/>
                  </a:moveTo>
                  <a:lnTo>
                    <a:pt x="1348" y="292"/>
                  </a:lnTo>
                  <a:cubicBezTo>
                    <a:pt x="1056" y="0"/>
                    <a:pt x="583" y="0"/>
                    <a:pt x="291" y="292"/>
                  </a:cubicBezTo>
                  <a:lnTo>
                    <a:pt x="291" y="292"/>
                  </a:lnTo>
                  <a:cubicBezTo>
                    <a:pt x="0" y="583"/>
                    <a:pt x="0" y="1057"/>
                    <a:pt x="291" y="1348"/>
                  </a:cubicBezTo>
                  <a:lnTo>
                    <a:pt x="291" y="1348"/>
                  </a:lnTo>
                  <a:cubicBezTo>
                    <a:pt x="583" y="1640"/>
                    <a:pt x="1056" y="1640"/>
                    <a:pt x="1348" y="1349"/>
                  </a:cubicBezTo>
                  <a:lnTo>
                    <a:pt x="1348" y="1349"/>
                  </a:lnTo>
                  <a:cubicBezTo>
                    <a:pt x="1640" y="1057"/>
                    <a:pt x="1640" y="584"/>
                    <a:pt x="1348" y="29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A8D23CBB-F6D4-8447-9ED6-E12DE148A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3092" y="3974927"/>
              <a:ext cx="1899536" cy="1899535"/>
            </a:xfrm>
            <a:custGeom>
              <a:avLst/>
              <a:gdLst>
                <a:gd name="T0" fmla="*/ 1172 w 1427"/>
                <a:gd name="T1" fmla="*/ 254 h 1427"/>
                <a:gd name="T2" fmla="*/ 1172 w 1427"/>
                <a:gd name="T3" fmla="*/ 254 h 1427"/>
                <a:gd name="T4" fmla="*/ 253 w 1427"/>
                <a:gd name="T5" fmla="*/ 254 h 1427"/>
                <a:gd name="T6" fmla="*/ 253 w 1427"/>
                <a:gd name="T7" fmla="*/ 254 h 1427"/>
                <a:gd name="T8" fmla="*/ 254 w 1427"/>
                <a:gd name="T9" fmla="*/ 1172 h 1427"/>
                <a:gd name="T10" fmla="*/ 254 w 1427"/>
                <a:gd name="T11" fmla="*/ 1172 h 1427"/>
                <a:gd name="T12" fmla="*/ 1172 w 1427"/>
                <a:gd name="T13" fmla="*/ 1172 h 1427"/>
                <a:gd name="T14" fmla="*/ 1172 w 1427"/>
                <a:gd name="T15" fmla="*/ 1172 h 1427"/>
                <a:gd name="T16" fmla="*/ 1172 w 1427"/>
                <a:gd name="T17" fmla="*/ 254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7" h="1427">
                  <a:moveTo>
                    <a:pt x="1172" y="254"/>
                  </a:moveTo>
                  <a:lnTo>
                    <a:pt x="1172" y="254"/>
                  </a:lnTo>
                  <a:cubicBezTo>
                    <a:pt x="918" y="0"/>
                    <a:pt x="507" y="0"/>
                    <a:pt x="253" y="254"/>
                  </a:cubicBezTo>
                  <a:lnTo>
                    <a:pt x="253" y="254"/>
                  </a:lnTo>
                  <a:cubicBezTo>
                    <a:pt x="0" y="507"/>
                    <a:pt x="0" y="919"/>
                    <a:pt x="254" y="1172"/>
                  </a:cubicBezTo>
                  <a:lnTo>
                    <a:pt x="254" y="1172"/>
                  </a:lnTo>
                  <a:cubicBezTo>
                    <a:pt x="507" y="1426"/>
                    <a:pt x="918" y="1426"/>
                    <a:pt x="1172" y="1172"/>
                  </a:cubicBezTo>
                  <a:lnTo>
                    <a:pt x="1172" y="1172"/>
                  </a:lnTo>
                  <a:cubicBezTo>
                    <a:pt x="1426" y="919"/>
                    <a:pt x="1426" y="507"/>
                    <a:pt x="1172" y="2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3" name="Freeform 82">
              <a:extLst>
                <a:ext uri="{FF2B5EF4-FFF2-40B4-BE49-F238E27FC236}">
                  <a16:creationId xmlns:a16="http://schemas.microsoft.com/office/drawing/2014/main" id="{AA615C76-7B78-B64F-96A8-37C2A5CC5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3798" y="4115634"/>
              <a:ext cx="1618122" cy="1618122"/>
            </a:xfrm>
            <a:custGeom>
              <a:avLst/>
              <a:gdLst>
                <a:gd name="T0" fmla="*/ 999 w 1216"/>
                <a:gd name="T1" fmla="*/ 216 h 1215"/>
                <a:gd name="T2" fmla="*/ 999 w 1216"/>
                <a:gd name="T3" fmla="*/ 216 h 1215"/>
                <a:gd name="T4" fmla="*/ 216 w 1216"/>
                <a:gd name="T5" fmla="*/ 216 h 1215"/>
                <a:gd name="T6" fmla="*/ 216 w 1216"/>
                <a:gd name="T7" fmla="*/ 216 h 1215"/>
                <a:gd name="T8" fmla="*/ 216 w 1216"/>
                <a:gd name="T9" fmla="*/ 998 h 1215"/>
                <a:gd name="T10" fmla="*/ 216 w 1216"/>
                <a:gd name="T11" fmla="*/ 998 h 1215"/>
                <a:gd name="T12" fmla="*/ 999 w 1216"/>
                <a:gd name="T13" fmla="*/ 999 h 1215"/>
                <a:gd name="T14" fmla="*/ 999 w 1216"/>
                <a:gd name="T15" fmla="*/ 999 h 1215"/>
                <a:gd name="T16" fmla="*/ 999 w 1216"/>
                <a:gd name="T17" fmla="*/ 216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6" h="1215">
                  <a:moveTo>
                    <a:pt x="999" y="216"/>
                  </a:moveTo>
                  <a:lnTo>
                    <a:pt x="999" y="216"/>
                  </a:lnTo>
                  <a:cubicBezTo>
                    <a:pt x="783" y="0"/>
                    <a:pt x="432" y="0"/>
                    <a:pt x="216" y="216"/>
                  </a:cubicBezTo>
                  <a:lnTo>
                    <a:pt x="216" y="216"/>
                  </a:lnTo>
                  <a:cubicBezTo>
                    <a:pt x="0" y="432"/>
                    <a:pt x="0" y="782"/>
                    <a:pt x="216" y="998"/>
                  </a:cubicBezTo>
                  <a:lnTo>
                    <a:pt x="216" y="998"/>
                  </a:lnTo>
                  <a:cubicBezTo>
                    <a:pt x="432" y="1214"/>
                    <a:pt x="783" y="1214"/>
                    <a:pt x="999" y="999"/>
                  </a:cubicBezTo>
                  <a:lnTo>
                    <a:pt x="999" y="999"/>
                  </a:lnTo>
                  <a:cubicBezTo>
                    <a:pt x="1215" y="782"/>
                    <a:pt x="1215" y="432"/>
                    <a:pt x="999" y="21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45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39C73EB-2CFE-7997-CFA6-6970B6786D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46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536">
          <p15:clr>
            <a:srgbClr val="FBAE40"/>
          </p15:clr>
        </p15:guide>
        <p15:guide id="10" pos="2568">
          <p15:clr>
            <a:srgbClr val="FBAE40"/>
          </p15:clr>
        </p15:guide>
        <p15:guide id="12" pos="6480">
          <p15:clr>
            <a:srgbClr val="FBAE40"/>
          </p15:clr>
        </p15:guide>
        <p15:guide id="13">
          <p15:clr>
            <a:srgbClr val="FBAE40"/>
          </p15:clr>
        </p15:guide>
        <p15:guide id="15" orient="horz" pos="2640">
          <p15:clr>
            <a:srgbClr val="FBAE40"/>
          </p15:clr>
        </p15:guide>
        <p15:guide id="16" orient="horz" pos="484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B282-F21D-EC42-A08D-C5ACF343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7BD19E7-8EEB-4D73-3D4B-2E7B1B6BE2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88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meline_4_Items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347">
            <a:extLst>
              <a:ext uri="{FF2B5EF4-FFF2-40B4-BE49-F238E27FC236}">
                <a16:creationId xmlns:a16="http://schemas.microsoft.com/office/drawing/2014/main" id="{1CEC77DC-BDAE-ED4D-97FA-80FD38ADCAE0}"/>
              </a:ext>
            </a:extLst>
          </p:cNvPr>
          <p:cNvSpPr/>
          <p:nvPr userDrawn="1"/>
        </p:nvSpPr>
        <p:spPr>
          <a:xfrm flipV="1">
            <a:off x="2474758" y="2058251"/>
            <a:ext cx="0" cy="3636664"/>
          </a:xfrm>
          <a:prstGeom prst="line">
            <a:avLst/>
          </a:prstGeom>
          <a:solidFill>
            <a:schemeClr val="accent1"/>
          </a:solidFill>
          <a:ln w="38100" cap="flat">
            <a:solidFill>
              <a:schemeClr val="tx2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31750" tIns="31750" rIns="31750" bIns="31750" numCol="1" anchor="ctr">
            <a:noAutofit/>
          </a:bodyPr>
          <a:lstStyle/>
          <a:p>
            <a:pPr>
              <a:defRPr sz="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17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hape 3348">
            <a:extLst>
              <a:ext uri="{FF2B5EF4-FFF2-40B4-BE49-F238E27FC236}">
                <a16:creationId xmlns:a16="http://schemas.microsoft.com/office/drawing/2014/main" id="{E8C2BD97-65F5-584F-9874-DC8D9E31711B}"/>
              </a:ext>
            </a:extLst>
          </p:cNvPr>
          <p:cNvSpPr/>
          <p:nvPr userDrawn="1"/>
        </p:nvSpPr>
        <p:spPr>
          <a:xfrm>
            <a:off x="2417076" y="5586166"/>
            <a:ext cx="123091" cy="124561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4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Shape 3349">
            <a:extLst>
              <a:ext uri="{FF2B5EF4-FFF2-40B4-BE49-F238E27FC236}">
                <a16:creationId xmlns:a16="http://schemas.microsoft.com/office/drawing/2014/main" id="{21518D7D-F359-3140-BE20-DC0932419D33}"/>
              </a:ext>
            </a:extLst>
          </p:cNvPr>
          <p:cNvSpPr/>
          <p:nvPr userDrawn="1"/>
        </p:nvSpPr>
        <p:spPr>
          <a:xfrm>
            <a:off x="2417076" y="3256803"/>
            <a:ext cx="123091" cy="124561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4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Shape 3349">
            <a:extLst>
              <a:ext uri="{FF2B5EF4-FFF2-40B4-BE49-F238E27FC236}">
                <a16:creationId xmlns:a16="http://schemas.microsoft.com/office/drawing/2014/main" id="{2C6ACA2B-C7E5-B441-B622-FA6022C82174}"/>
              </a:ext>
            </a:extLst>
          </p:cNvPr>
          <p:cNvSpPr/>
          <p:nvPr userDrawn="1"/>
        </p:nvSpPr>
        <p:spPr>
          <a:xfrm>
            <a:off x="2417076" y="1955053"/>
            <a:ext cx="123091" cy="124561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4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455E2-CF64-DC45-881B-DC5E713867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662330" y="1691922"/>
            <a:ext cx="4524708" cy="732662"/>
          </a:xfrm>
        </p:spPr>
        <p:txBody>
          <a:bodyPr anchor="ctr">
            <a:noAutofit/>
          </a:bodyPr>
          <a:lstStyle>
            <a:lvl1pPr marL="0" indent="0" algn="l">
              <a:buNone/>
              <a:defRPr sz="1833"/>
            </a:lvl1pPr>
            <a:lvl2pPr marL="457163" indent="0" algn="l">
              <a:buNone/>
              <a:defRPr sz="1667"/>
            </a:lvl2pPr>
            <a:lvl3pPr marL="914327" indent="0">
              <a:buNone/>
              <a:defRPr sz="1333"/>
            </a:lvl3pPr>
            <a:lvl4pPr marL="1371490" indent="0">
              <a:buNone/>
              <a:defRPr sz="1333"/>
            </a:lvl4pPr>
            <a:lvl5pPr marL="1828654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50A9CF7-E788-3D41-A272-F4A63723D99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662330" y="2993672"/>
            <a:ext cx="4524708" cy="732662"/>
          </a:xfrm>
        </p:spPr>
        <p:txBody>
          <a:bodyPr anchor="ctr">
            <a:noAutofit/>
          </a:bodyPr>
          <a:lstStyle>
            <a:lvl1pPr marL="0" indent="0" algn="l">
              <a:buNone/>
              <a:defRPr sz="1833"/>
            </a:lvl1pPr>
            <a:lvl2pPr marL="457163" indent="0" algn="l">
              <a:buNone/>
              <a:defRPr sz="1667"/>
            </a:lvl2pPr>
            <a:lvl3pPr marL="914327" indent="0">
              <a:buNone/>
              <a:defRPr sz="1333"/>
            </a:lvl3pPr>
            <a:lvl4pPr marL="1371490" indent="0">
              <a:buNone/>
              <a:defRPr sz="1333"/>
            </a:lvl4pPr>
            <a:lvl5pPr marL="1828654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A381EAE-C9A5-F746-BE60-66D745AAE5A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662330" y="5323035"/>
            <a:ext cx="4524708" cy="732662"/>
          </a:xfrm>
        </p:spPr>
        <p:txBody>
          <a:bodyPr anchor="ctr">
            <a:noAutofit/>
          </a:bodyPr>
          <a:lstStyle>
            <a:lvl1pPr marL="0" indent="0" algn="l">
              <a:buNone/>
              <a:defRPr sz="1833"/>
            </a:lvl1pPr>
            <a:lvl2pPr marL="457163" indent="0" algn="l">
              <a:buNone/>
              <a:defRPr sz="1667"/>
            </a:lvl2pPr>
            <a:lvl3pPr marL="914327" indent="0">
              <a:buNone/>
              <a:defRPr sz="1333"/>
            </a:lvl3pPr>
            <a:lvl4pPr marL="1371490" indent="0">
              <a:buNone/>
              <a:defRPr sz="1333"/>
            </a:lvl4pPr>
            <a:lvl5pPr marL="1828654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644B1D-F705-EC49-A139-B6CC82BA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95178359-31D9-4F49-9CCF-8D6EE20517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0751" y="1849710"/>
            <a:ext cx="1466480" cy="364436"/>
          </a:xfrm>
        </p:spPr>
        <p:txBody>
          <a:bodyPr anchor="ctr">
            <a:noAutofit/>
          </a:bodyPr>
          <a:lstStyle>
            <a:lvl1pPr marL="0" indent="0" algn="r">
              <a:buNone/>
              <a:defRPr sz="1833" b="1" i="0">
                <a:ln>
                  <a:noFill/>
                </a:ln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F79E0A3-0825-A749-9A90-8E1EA504E4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751" y="5426770"/>
            <a:ext cx="1466480" cy="364436"/>
          </a:xfrm>
        </p:spPr>
        <p:txBody>
          <a:bodyPr anchor="ctr">
            <a:noAutofit/>
          </a:bodyPr>
          <a:lstStyle>
            <a:lvl1pPr marL="0" indent="0" algn="r">
              <a:buNone/>
              <a:defRPr sz="1833" b="1" i="0">
                <a:ln>
                  <a:noFill/>
                </a:ln>
                <a:solidFill>
                  <a:schemeClr val="accent3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651D5A3D-FDE3-424D-97BC-BFF67D5A7F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751" y="3127648"/>
            <a:ext cx="1466480" cy="364436"/>
          </a:xfrm>
        </p:spPr>
        <p:txBody>
          <a:bodyPr anchor="ctr">
            <a:noAutofit/>
          </a:bodyPr>
          <a:lstStyle>
            <a:lvl1pPr marL="0" indent="0" algn="r">
              <a:buNone/>
              <a:defRPr sz="1833" b="1" i="0">
                <a:ln>
                  <a:noFill/>
                </a:ln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5F4CD01-DB16-142D-CD75-AA94530C40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3348">
            <a:extLst>
              <a:ext uri="{FF2B5EF4-FFF2-40B4-BE49-F238E27FC236}">
                <a16:creationId xmlns:a16="http://schemas.microsoft.com/office/drawing/2014/main" id="{A43599BD-F8E9-A4F7-9977-3B89BB5BB6BC}"/>
              </a:ext>
            </a:extLst>
          </p:cNvPr>
          <p:cNvSpPr/>
          <p:nvPr userDrawn="1"/>
        </p:nvSpPr>
        <p:spPr>
          <a:xfrm>
            <a:off x="2417076" y="4460485"/>
            <a:ext cx="123091" cy="124561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4000">
              <a:solidFill>
                <a:schemeClr val="accent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E71D52-BA2D-DD67-D85D-F0EE138210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751" y="4301089"/>
            <a:ext cx="1466480" cy="364436"/>
          </a:xfrm>
        </p:spPr>
        <p:txBody>
          <a:bodyPr anchor="ctr">
            <a:noAutofit/>
          </a:bodyPr>
          <a:lstStyle>
            <a:lvl1pPr marL="0" indent="0" algn="r">
              <a:buNone/>
              <a:defRPr sz="1833" b="1" i="0">
                <a:ln>
                  <a:noFill/>
                </a:ln>
                <a:solidFill>
                  <a:schemeClr val="accent4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defRPr>
            </a:lvl1pPr>
            <a:lvl2pPr marL="457163" indent="0">
              <a:buNone/>
              <a:defRPr/>
            </a:lvl2pPr>
            <a:lvl3pPr marL="914327" indent="0">
              <a:buNone/>
              <a:defRPr/>
            </a:lvl3pPr>
            <a:lvl4pPr marL="1371490" indent="0">
              <a:buNone/>
              <a:defRPr/>
            </a:lvl4pPr>
            <a:lvl5pPr marL="1828654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FB945DF-C957-08B9-F27D-1A08E56C36C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2662330" y="4214672"/>
            <a:ext cx="4524708" cy="732662"/>
          </a:xfrm>
        </p:spPr>
        <p:txBody>
          <a:bodyPr anchor="ctr">
            <a:noAutofit/>
          </a:bodyPr>
          <a:lstStyle>
            <a:lvl1pPr marL="0" indent="0" algn="l">
              <a:buNone/>
              <a:defRPr sz="1833"/>
            </a:lvl1pPr>
            <a:lvl2pPr marL="457163" indent="0" algn="l">
              <a:buNone/>
              <a:defRPr sz="1667"/>
            </a:lvl2pPr>
            <a:lvl3pPr marL="914327" indent="0">
              <a:buNone/>
              <a:defRPr sz="1333"/>
            </a:lvl3pPr>
            <a:lvl4pPr marL="1371490" indent="0">
              <a:buNone/>
              <a:defRPr sz="1333"/>
            </a:lvl4pPr>
            <a:lvl5pPr marL="1828654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65A234-4227-5517-AF33-47632D4C89BF}"/>
              </a:ext>
            </a:extLst>
          </p:cNvPr>
          <p:cNvGrpSpPr/>
          <p:nvPr userDrawn="1"/>
        </p:nvGrpSpPr>
        <p:grpSpPr>
          <a:xfrm>
            <a:off x="7672441" y="1995566"/>
            <a:ext cx="3598809" cy="3762033"/>
            <a:chOff x="7669632" y="1854915"/>
            <a:chExt cx="8905242" cy="9309138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8A86C4A2-DBA7-733C-F734-53643DEE7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6914" y="6235857"/>
              <a:ext cx="8591943" cy="4928196"/>
            </a:xfrm>
            <a:custGeom>
              <a:avLst/>
              <a:gdLst>
                <a:gd name="T0" fmla="*/ 13069 w 13153"/>
                <a:gd name="T1" fmla="*/ 4175 h 7545"/>
                <a:gd name="T2" fmla="*/ 13069 w 13153"/>
                <a:gd name="T3" fmla="*/ 4175 h 7545"/>
                <a:gd name="T4" fmla="*/ 12863 w 13153"/>
                <a:gd name="T5" fmla="*/ 4295 h 7545"/>
                <a:gd name="T6" fmla="*/ 5575 w 13153"/>
                <a:gd name="T7" fmla="*/ 88 h 7545"/>
                <a:gd name="T8" fmla="*/ 5575 w 13153"/>
                <a:gd name="T9" fmla="*/ 88 h 7545"/>
                <a:gd name="T10" fmla="*/ 4985 w 13153"/>
                <a:gd name="T11" fmla="*/ 112 h 7545"/>
                <a:gd name="T12" fmla="*/ 358 w 13153"/>
                <a:gd name="T13" fmla="*/ 2782 h 7545"/>
                <a:gd name="T14" fmla="*/ 358 w 13153"/>
                <a:gd name="T15" fmla="*/ 2782 h 7545"/>
                <a:gd name="T16" fmla="*/ 216 w 13153"/>
                <a:gd name="T17" fmla="*/ 2608 h 7545"/>
                <a:gd name="T18" fmla="*/ 216 w 13153"/>
                <a:gd name="T19" fmla="*/ 2608 h 7545"/>
                <a:gd name="T20" fmla="*/ 134 w 13153"/>
                <a:gd name="T21" fmla="*/ 3071 h 7545"/>
                <a:gd name="T22" fmla="*/ 134 w 13153"/>
                <a:gd name="T23" fmla="*/ 3071 h 7545"/>
                <a:gd name="T24" fmla="*/ 140 w 13153"/>
                <a:gd name="T25" fmla="*/ 3084 h 7545"/>
                <a:gd name="T26" fmla="*/ 140 w 13153"/>
                <a:gd name="T27" fmla="*/ 3084 h 7545"/>
                <a:gd name="T28" fmla="*/ 228 w 13153"/>
                <a:gd name="T29" fmla="*/ 3174 h 7545"/>
                <a:gd name="T30" fmla="*/ 358 w 13153"/>
                <a:gd name="T31" fmla="*/ 3248 h 7545"/>
                <a:gd name="T32" fmla="*/ 358 w 13153"/>
                <a:gd name="T33" fmla="*/ 3248 h 7545"/>
                <a:gd name="T34" fmla="*/ 7646 w 13153"/>
                <a:gd name="T35" fmla="*/ 7456 h 7545"/>
                <a:gd name="T36" fmla="*/ 7646 w 13153"/>
                <a:gd name="T37" fmla="*/ 7456 h 7545"/>
                <a:gd name="T38" fmla="*/ 8236 w 13153"/>
                <a:gd name="T39" fmla="*/ 7432 h 7545"/>
                <a:gd name="T40" fmla="*/ 12891 w 13153"/>
                <a:gd name="T41" fmla="*/ 4745 h 7545"/>
                <a:gd name="T42" fmla="*/ 12891 w 13153"/>
                <a:gd name="T43" fmla="*/ 4745 h 7545"/>
                <a:gd name="T44" fmla="*/ 12959 w 13153"/>
                <a:gd name="T45" fmla="*/ 4705 h 7545"/>
                <a:gd name="T46" fmla="*/ 12959 w 13153"/>
                <a:gd name="T47" fmla="*/ 4705 h 7545"/>
                <a:gd name="T48" fmla="*/ 13092 w 13153"/>
                <a:gd name="T49" fmla="*/ 4541 h 7545"/>
                <a:gd name="T50" fmla="*/ 13092 w 13153"/>
                <a:gd name="T51" fmla="*/ 4541 h 7545"/>
                <a:gd name="T52" fmla="*/ 13094 w 13153"/>
                <a:gd name="T53" fmla="*/ 4535 h 7545"/>
                <a:gd name="T54" fmla="*/ 13094 w 13153"/>
                <a:gd name="T55" fmla="*/ 4535 h 7545"/>
                <a:gd name="T56" fmla="*/ 13069 w 13153"/>
                <a:gd name="T57" fmla="*/ 4175 h 7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53" h="7545">
                  <a:moveTo>
                    <a:pt x="13069" y="4175"/>
                  </a:moveTo>
                  <a:lnTo>
                    <a:pt x="13069" y="4175"/>
                  </a:lnTo>
                  <a:cubicBezTo>
                    <a:pt x="12993" y="4135"/>
                    <a:pt x="12923" y="4197"/>
                    <a:pt x="12863" y="4295"/>
                  </a:cubicBezTo>
                  <a:lnTo>
                    <a:pt x="5575" y="88"/>
                  </a:lnTo>
                  <a:lnTo>
                    <a:pt x="5575" y="88"/>
                  </a:lnTo>
                  <a:cubicBezTo>
                    <a:pt x="5424" y="0"/>
                    <a:pt x="5159" y="11"/>
                    <a:pt x="4985" y="112"/>
                  </a:cubicBezTo>
                  <a:lnTo>
                    <a:pt x="358" y="2782"/>
                  </a:lnTo>
                  <a:lnTo>
                    <a:pt x="358" y="2782"/>
                  </a:lnTo>
                  <a:cubicBezTo>
                    <a:pt x="313" y="2680"/>
                    <a:pt x="261" y="2603"/>
                    <a:pt x="216" y="2608"/>
                  </a:cubicBezTo>
                  <a:lnTo>
                    <a:pt x="216" y="2608"/>
                  </a:lnTo>
                  <a:cubicBezTo>
                    <a:pt x="216" y="2608"/>
                    <a:pt x="0" y="2774"/>
                    <a:pt x="134" y="3071"/>
                  </a:cubicBezTo>
                  <a:lnTo>
                    <a:pt x="134" y="3071"/>
                  </a:lnTo>
                  <a:cubicBezTo>
                    <a:pt x="134" y="3071"/>
                    <a:pt x="134" y="3076"/>
                    <a:pt x="140" y="3084"/>
                  </a:cubicBezTo>
                  <a:lnTo>
                    <a:pt x="140" y="3084"/>
                  </a:lnTo>
                  <a:cubicBezTo>
                    <a:pt x="156" y="3118"/>
                    <a:pt x="185" y="3148"/>
                    <a:pt x="228" y="3174"/>
                  </a:cubicBezTo>
                  <a:lnTo>
                    <a:pt x="358" y="3248"/>
                  </a:lnTo>
                  <a:lnTo>
                    <a:pt x="358" y="3248"/>
                  </a:lnTo>
                  <a:lnTo>
                    <a:pt x="7646" y="7456"/>
                  </a:lnTo>
                  <a:lnTo>
                    <a:pt x="7646" y="7456"/>
                  </a:lnTo>
                  <a:cubicBezTo>
                    <a:pt x="7797" y="7544"/>
                    <a:pt x="8062" y="7533"/>
                    <a:pt x="8236" y="7432"/>
                  </a:cubicBezTo>
                  <a:lnTo>
                    <a:pt x="12891" y="4745"/>
                  </a:lnTo>
                  <a:lnTo>
                    <a:pt x="12891" y="4745"/>
                  </a:lnTo>
                  <a:cubicBezTo>
                    <a:pt x="12914" y="4733"/>
                    <a:pt x="12937" y="4719"/>
                    <a:pt x="12959" y="4705"/>
                  </a:cubicBezTo>
                  <a:lnTo>
                    <a:pt x="12959" y="4705"/>
                  </a:lnTo>
                  <a:cubicBezTo>
                    <a:pt x="13037" y="4657"/>
                    <a:pt x="13082" y="4599"/>
                    <a:pt x="13092" y="4541"/>
                  </a:cubicBezTo>
                  <a:lnTo>
                    <a:pt x="13092" y="4541"/>
                  </a:lnTo>
                  <a:cubicBezTo>
                    <a:pt x="13093" y="4539"/>
                    <a:pt x="13094" y="4537"/>
                    <a:pt x="13094" y="4535"/>
                  </a:cubicBezTo>
                  <a:lnTo>
                    <a:pt x="13094" y="4535"/>
                  </a:lnTo>
                  <a:cubicBezTo>
                    <a:pt x="13152" y="4318"/>
                    <a:pt x="13077" y="4180"/>
                    <a:pt x="13069" y="4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2FB85B45-139D-15B9-8659-D1780FD27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632" y="6256019"/>
              <a:ext cx="8591943" cy="4890753"/>
            </a:xfrm>
            <a:custGeom>
              <a:avLst/>
              <a:gdLst>
                <a:gd name="T0" fmla="*/ 5319 w 13153"/>
                <a:gd name="T1" fmla="*/ 0 h 7487"/>
                <a:gd name="T2" fmla="*/ 5575 w 13153"/>
                <a:gd name="T3" fmla="*/ 59 h 7487"/>
                <a:gd name="T4" fmla="*/ 12863 w 13153"/>
                <a:gd name="T5" fmla="*/ 4266 h 7487"/>
                <a:gd name="T6" fmla="*/ 13069 w 13153"/>
                <a:gd name="T7" fmla="*/ 4146 h 7487"/>
                <a:gd name="T8" fmla="*/ 13094 w 13153"/>
                <a:gd name="T9" fmla="*/ 4506 h 7487"/>
                <a:gd name="T10" fmla="*/ 13092 w 13153"/>
                <a:gd name="T11" fmla="*/ 4512 h 7487"/>
                <a:gd name="T12" fmla="*/ 12959 w 13153"/>
                <a:gd name="T13" fmla="*/ 4676 h 7487"/>
                <a:gd name="T14" fmla="*/ 12891 w 13153"/>
                <a:gd name="T15" fmla="*/ 4716 h 7487"/>
                <a:gd name="T16" fmla="*/ 8236 w 13153"/>
                <a:gd name="T17" fmla="*/ 7403 h 7487"/>
                <a:gd name="T18" fmla="*/ 7929 w 13153"/>
                <a:gd name="T19" fmla="*/ 7486 h 7487"/>
                <a:gd name="T20" fmla="*/ 7877 w 13153"/>
                <a:gd name="T21" fmla="*/ 7486 h 7487"/>
                <a:gd name="T22" fmla="*/ 7646 w 13153"/>
                <a:gd name="T23" fmla="*/ 7427 h 7487"/>
                <a:gd name="T24" fmla="*/ 358 w 13153"/>
                <a:gd name="T25" fmla="*/ 3219 h 7487"/>
                <a:gd name="T26" fmla="*/ 228 w 13153"/>
                <a:gd name="T27" fmla="*/ 3145 h 7487"/>
                <a:gd name="T28" fmla="*/ 140 w 13153"/>
                <a:gd name="T29" fmla="*/ 3055 h 7487"/>
                <a:gd name="T30" fmla="*/ 134 w 13153"/>
                <a:gd name="T31" fmla="*/ 3042 h 7487"/>
                <a:gd name="T32" fmla="*/ 216 w 13153"/>
                <a:gd name="T33" fmla="*/ 2579 h 7487"/>
                <a:gd name="T34" fmla="*/ 358 w 13153"/>
                <a:gd name="T35" fmla="*/ 2753 h 7487"/>
                <a:gd name="T36" fmla="*/ 4984 w 13153"/>
                <a:gd name="T37" fmla="*/ 83 h 7487"/>
                <a:gd name="T38" fmla="*/ 5308 w 13153"/>
                <a:gd name="T39" fmla="*/ 0 h 7487"/>
                <a:gd name="T40" fmla="*/ 5319 w 13153"/>
                <a:gd name="T41" fmla="*/ 0 h 7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53" h="7487">
                  <a:moveTo>
                    <a:pt x="5319" y="0"/>
                  </a:moveTo>
                  <a:cubicBezTo>
                    <a:pt x="5415" y="0"/>
                    <a:pt x="5507" y="19"/>
                    <a:pt x="5575" y="59"/>
                  </a:cubicBezTo>
                  <a:lnTo>
                    <a:pt x="12863" y="4266"/>
                  </a:lnTo>
                  <a:cubicBezTo>
                    <a:pt x="12923" y="4168"/>
                    <a:pt x="12993" y="4106"/>
                    <a:pt x="13069" y="4146"/>
                  </a:cubicBezTo>
                  <a:cubicBezTo>
                    <a:pt x="13077" y="4151"/>
                    <a:pt x="13152" y="4289"/>
                    <a:pt x="13094" y="4506"/>
                  </a:cubicBezTo>
                  <a:cubicBezTo>
                    <a:pt x="13094" y="4508"/>
                    <a:pt x="13092" y="4510"/>
                    <a:pt x="13092" y="4512"/>
                  </a:cubicBezTo>
                  <a:cubicBezTo>
                    <a:pt x="13082" y="4570"/>
                    <a:pt x="13037" y="4628"/>
                    <a:pt x="12959" y="4676"/>
                  </a:cubicBezTo>
                  <a:cubicBezTo>
                    <a:pt x="12937" y="4690"/>
                    <a:pt x="12914" y="4704"/>
                    <a:pt x="12891" y="4716"/>
                  </a:cubicBezTo>
                  <a:lnTo>
                    <a:pt x="8236" y="7403"/>
                  </a:lnTo>
                  <a:cubicBezTo>
                    <a:pt x="8148" y="7454"/>
                    <a:pt x="8037" y="7482"/>
                    <a:pt x="7929" y="7486"/>
                  </a:cubicBezTo>
                  <a:lnTo>
                    <a:pt x="7877" y="7486"/>
                  </a:lnTo>
                  <a:cubicBezTo>
                    <a:pt x="7790" y="7483"/>
                    <a:pt x="7709" y="7464"/>
                    <a:pt x="7646" y="7427"/>
                  </a:cubicBezTo>
                  <a:lnTo>
                    <a:pt x="358" y="3219"/>
                  </a:lnTo>
                  <a:lnTo>
                    <a:pt x="228" y="3145"/>
                  </a:lnTo>
                  <a:cubicBezTo>
                    <a:pt x="185" y="3119"/>
                    <a:pt x="155" y="3089"/>
                    <a:pt x="140" y="3055"/>
                  </a:cubicBezTo>
                  <a:cubicBezTo>
                    <a:pt x="134" y="3047"/>
                    <a:pt x="134" y="3042"/>
                    <a:pt x="134" y="3042"/>
                  </a:cubicBezTo>
                  <a:cubicBezTo>
                    <a:pt x="0" y="2745"/>
                    <a:pt x="216" y="2579"/>
                    <a:pt x="216" y="2579"/>
                  </a:cubicBezTo>
                  <a:cubicBezTo>
                    <a:pt x="260" y="2574"/>
                    <a:pt x="314" y="2651"/>
                    <a:pt x="358" y="2753"/>
                  </a:cubicBezTo>
                  <a:lnTo>
                    <a:pt x="4984" y="83"/>
                  </a:lnTo>
                  <a:cubicBezTo>
                    <a:pt x="5077" y="29"/>
                    <a:pt x="5194" y="0"/>
                    <a:pt x="5308" y="0"/>
                  </a:cubicBezTo>
                  <a:lnTo>
                    <a:pt x="5319" y="0"/>
                  </a:ln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EAF6235-7549-87FA-916E-EF9B7EBAA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2056" y="6256017"/>
              <a:ext cx="4536477" cy="2615315"/>
            </a:xfrm>
            <a:custGeom>
              <a:avLst/>
              <a:gdLst>
                <a:gd name="T0" fmla="*/ 513 w 6945"/>
                <a:gd name="T1" fmla="*/ 0 h 4004"/>
                <a:gd name="T2" fmla="*/ 6944 w 6945"/>
                <a:gd name="T3" fmla="*/ 3712 h 4004"/>
                <a:gd name="T4" fmla="*/ 6944 w 6945"/>
                <a:gd name="T5" fmla="*/ 4003 h 4004"/>
                <a:gd name="T6" fmla="*/ 0 w 6945"/>
                <a:gd name="T7" fmla="*/ 0 h 4004"/>
                <a:gd name="T8" fmla="*/ 513 w 6945"/>
                <a:gd name="T9" fmla="*/ 0 h 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45" h="4004">
                  <a:moveTo>
                    <a:pt x="513" y="0"/>
                  </a:moveTo>
                  <a:lnTo>
                    <a:pt x="6944" y="3712"/>
                  </a:lnTo>
                  <a:lnTo>
                    <a:pt x="6944" y="4003"/>
                  </a:lnTo>
                  <a:lnTo>
                    <a:pt x="0" y="0"/>
                  </a:lnTo>
                  <a:lnTo>
                    <a:pt x="51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D528459-8802-74D1-5EB0-7824FB3F3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2566" y="1993171"/>
              <a:ext cx="5204706" cy="6909846"/>
            </a:xfrm>
            <a:custGeom>
              <a:avLst/>
              <a:gdLst>
                <a:gd name="T0" fmla="*/ 0 w 7967"/>
                <a:gd name="T1" fmla="*/ 240 h 10577"/>
                <a:gd name="T2" fmla="*/ 166 w 7967"/>
                <a:gd name="T3" fmla="*/ 0 h 10577"/>
                <a:gd name="T4" fmla="*/ 166 w 7967"/>
                <a:gd name="T5" fmla="*/ 0 h 10577"/>
                <a:gd name="T6" fmla="*/ 166 w 7967"/>
                <a:gd name="T7" fmla="*/ 0 h 10577"/>
                <a:gd name="T8" fmla="*/ 275 w 7967"/>
                <a:gd name="T9" fmla="*/ 33 h 10577"/>
                <a:gd name="T10" fmla="*/ 275 w 7967"/>
                <a:gd name="T11" fmla="*/ 33 h 10577"/>
                <a:gd name="T12" fmla="*/ 7692 w 7967"/>
                <a:gd name="T13" fmla="*/ 4316 h 10577"/>
                <a:gd name="T14" fmla="*/ 7692 w 7967"/>
                <a:gd name="T15" fmla="*/ 4316 h 10577"/>
                <a:gd name="T16" fmla="*/ 7966 w 7967"/>
                <a:gd name="T17" fmla="*/ 4840 h 10577"/>
                <a:gd name="T18" fmla="*/ 7966 w 7967"/>
                <a:gd name="T19" fmla="*/ 4840 h 10577"/>
                <a:gd name="T20" fmla="*/ 7966 w 7967"/>
                <a:gd name="T21" fmla="*/ 10282 h 10577"/>
                <a:gd name="T22" fmla="*/ 7966 w 7967"/>
                <a:gd name="T23" fmla="*/ 10282 h 10577"/>
                <a:gd name="T24" fmla="*/ 7692 w 7967"/>
                <a:gd name="T25" fmla="*/ 10489 h 10577"/>
                <a:gd name="T26" fmla="*/ 7692 w 7967"/>
                <a:gd name="T27" fmla="*/ 10489 h 10577"/>
                <a:gd name="T28" fmla="*/ 275 w 7967"/>
                <a:gd name="T29" fmla="*/ 6207 h 10577"/>
                <a:gd name="T30" fmla="*/ 275 w 7967"/>
                <a:gd name="T31" fmla="*/ 6207 h 10577"/>
                <a:gd name="T32" fmla="*/ 0 w 7967"/>
                <a:gd name="T33" fmla="*/ 5684 h 10577"/>
                <a:gd name="T34" fmla="*/ 0 w 7967"/>
                <a:gd name="T35" fmla="*/ 5684 h 10577"/>
                <a:gd name="T36" fmla="*/ 0 w 7967"/>
                <a:gd name="T37" fmla="*/ 240 h 10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67" h="10577">
                  <a:moveTo>
                    <a:pt x="0" y="240"/>
                  </a:moveTo>
                  <a:cubicBezTo>
                    <a:pt x="0" y="90"/>
                    <a:pt x="69" y="0"/>
                    <a:pt x="166" y="0"/>
                  </a:cubicBezTo>
                  <a:lnTo>
                    <a:pt x="166" y="0"/>
                  </a:lnTo>
                  <a:lnTo>
                    <a:pt x="166" y="0"/>
                  </a:lnTo>
                  <a:cubicBezTo>
                    <a:pt x="199" y="0"/>
                    <a:pt x="236" y="11"/>
                    <a:pt x="275" y="33"/>
                  </a:cubicBezTo>
                  <a:lnTo>
                    <a:pt x="275" y="33"/>
                  </a:lnTo>
                  <a:lnTo>
                    <a:pt x="7692" y="4316"/>
                  </a:lnTo>
                  <a:lnTo>
                    <a:pt x="7692" y="4316"/>
                  </a:lnTo>
                  <a:cubicBezTo>
                    <a:pt x="7843" y="4404"/>
                    <a:pt x="7966" y="4638"/>
                    <a:pt x="7966" y="4840"/>
                  </a:cubicBezTo>
                  <a:lnTo>
                    <a:pt x="7966" y="4840"/>
                  </a:lnTo>
                  <a:lnTo>
                    <a:pt x="7966" y="10282"/>
                  </a:lnTo>
                  <a:lnTo>
                    <a:pt x="7966" y="10282"/>
                  </a:lnTo>
                  <a:cubicBezTo>
                    <a:pt x="7966" y="10484"/>
                    <a:pt x="7843" y="10576"/>
                    <a:pt x="7692" y="10489"/>
                  </a:cubicBezTo>
                  <a:lnTo>
                    <a:pt x="7692" y="10489"/>
                  </a:lnTo>
                  <a:lnTo>
                    <a:pt x="275" y="6207"/>
                  </a:lnTo>
                  <a:lnTo>
                    <a:pt x="275" y="6207"/>
                  </a:lnTo>
                  <a:cubicBezTo>
                    <a:pt x="123" y="6120"/>
                    <a:pt x="0" y="5885"/>
                    <a:pt x="0" y="5684"/>
                  </a:cubicBezTo>
                  <a:lnTo>
                    <a:pt x="0" y="5684"/>
                  </a:lnTo>
                  <a:lnTo>
                    <a:pt x="0" y="24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AB8C93C-F3D5-2DE1-1653-39A3B23D3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9037" y="1854915"/>
              <a:ext cx="5425837" cy="7116576"/>
            </a:xfrm>
            <a:custGeom>
              <a:avLst/>
              <a:gdLst>
                <a:gd name="connsiteX0" fmla="*/ 242359 w 5425837"/>
                <a:gd name="connsiteY0" fmla="*/ 253221 h 7116576"/>
                <a:gd name="connsiteX1" fmla="*/ 231738 w 5425837"/>
                <a:gd name="connsiteY1" fmla="*/ 265248 h 7116576"/>
                <a:gd name="connsiteX2" fmla="*/ 223042 w 5425837"/>
                <a:gd name="connsiteY2" fmla="*/ 309591 h 7116576"/>
                <a:gd name="connsiteX3" fmla="*/ 223042 w 5425837"/>
                <a:gd name="connsiteY3" fmla="*/ 462426 h 7116576"/>
                <a:gd name="connsiteX4" fmla="*/ 223042 w 5425837"/>
                <a:gd name="connsiteY4" fmla="*/ 3898618 h 7116576"/>
                <a:gd name="connsiteX5" fmla="*/ 332781 w 5425837"/>
                <a:gd name="connsiteY5" fmla="*/ 4089336 h 7116576"/>
                <a:gd name="connsiteX6" fmla="*/ 5150183 w 5425837"/>
                <a:gd name="connsiteY6" fmla="*/ 6869771 h 7116576"/>
                <a:gd name="connsiteX7" fmla="*/ 5187162 w 5425837"/>
                <a:gd name="connsiteY7" fmla="*/ 6881603 h 7116576"/>
                <a:gd name="connsiteX8" fmla="*/ 5198443 w 5425837"/>
                <a:gd name="connsiteY8" fmla="*/ 6859707 h 7116576"/>
                <a:gd name="connsiteX9" fmla="*/ 5202984 w 5425837"/>
                <a:gd name="connsiteY9" fmla="*/ 6826512 h 7116576"/>
                <a:gd name="connsiteX10" fmla="*/ 5202984 w 5425837"/>
                <a:gd name="connsiteY10" fmla="*/ 3237296 h 7116576"/>
                <a:gd name="connsiteX11" fmla="*/ 5091949 w 5425837"/>
                <a:gd name="connsiteY11" fmla="*/ 3046534 h 7116576"/>
                <a:gd name="connsiteX12" fmla="*/ 275629 w 5425837"/>
                <a:gd name="connsiteY12" fmla="*/ 264794 h 7116576"/>
                <a:gd name="connsiteX13" fmla="*/ 170132 w 5425837"/>
                <a:gd name="connsiteY13" fmla="*/ 0 h 7116576"/>
                <a:gd name="connsiteX14" fmla="*/ 292935 w 5425837"/>
                <a:gd name="connsiteY14" fmla="*/ 37883 h 7116576"/>
                <a:gd name="connsiteX15" fmla="*/ 5150183 w 5425837"/>
                <a:gd name="connsiteY15" fmla="*/ 2837912 h 7116576"/>
                <a:gd name="connsiteX16" fmla="*/ 5425837 w 5425837"/>
                <a:gd name="connsiteY16" fmla="*/ 3313401 h 7116576"/>
                <a:gd name="connsiteX17" fmla="*/ 5425837 w 5425837"/>
                <a:gd name="connsiteY17" fmla="*/ 6902428 h 7116576"/>
                <a:gd name="connsiteX18" fmla="*/ 5291276 w 5425837"/>
                <a:gd name="connsiteY18" fmla="*/ 7096412 h 7116576"/>
                <a:gd name="connsiteX19" fmla="*/ 5290669 w 5425837"/>
                <a:gd name="connsiteY19" fmla="*/ 7096412 h 7116576"/>
                <a:gd name="connsiteX20" fmla="*/ 5287496 w 5425837"/>
                <a:gd name="connsiteY20" fmla="*/ 7099294 h 7116576"/>
                <a:gd name="connsiteX21" fmla="*/ 5231723 w 5425837"/>
                <a:gd name="connsiteY21" fmla="*/ 7116576 h 7116576"/>
                <a:gd name="connsiteX22" fmla="*/ 5199719 w 5425837"/>
                <a:gd name="connsiteY22" fmla="*/ 7116576 h 7116576"/>
                <a:gd name="connsiteX23" fmla="*/ 5091949 w 5425837"/>
                <a:gd name="connsiteY23" fmla="*/ 7079338 h 7116576"/>
                <a:gd name="connsiteX24" fmla="*/ 275629 w 5425837"/>
                <a:gd name="connsiteY24" fmla="*/ 4298251 h 7116576"/>
                <a:gd name="connsiteX25" fmla="*/ 0 w 5425837"/>
                <a:gd name="connsiteY25" fmla="*/ 3822651 h 7116576"/>
                <a:gd name="connsiteX26" fmla="*/ 0 w 5425837"/>
                <a:gd name="connsiteY26" fmla="*/ 232129 h 7116576"/>
                <a:gd name="connsiteX27" fmla="*/ 11104 w 5425837"/>
                <a:gd name="connsiteY27" fmla="*/ 149619 h 7116576"/>
                <a:gd name="connsiteX28" fmla="*/ 27860 w 5425837"/>
                <a:gd name="connsiteY28" fmla="*/ 116773 h 7116576"/>
                <a:gd name="connsiteX29" fmla="*/ 28489 w 5425837"/>
                <a:gd name="connsiteY29" fmla="*/ 112147 h 7116576"/>
                <a:gd name="connsiteX30" fmla="*/ 170132 w 5425837"/>
                <a:gd name="connsiteY30" fmla="*/ 0 h 711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425837" h="7116576">
                  <a:moveTo>
                    <a:pt x="242359" y="253221"/>
                  </a:moveTo>
                  <a:lnTo>
                    <a:pt x="231738" y="265248"/>
                  </a:lnTo>
                  <a:cubicBezTo>
                    <a:pt x="226145" y="277219"/>
                    <a:pt x="223042" y="292119"/>
                    <a:pt x="223042" y="309591"/>
                  </a:cubicBezTo>
                  <a:lnTo>
                    <a:pt x="223042" y="462426"/>
                  </a:lnTo>
                  <a:lnTo>
                    <a:pt x="223042" y="3898618"/>
                  </a:lnTo>
                  <a:cubicBezTo>
                    <a:pt x="223042" y="3968504"/>
                    <a:pt x="272686" y="4054066"/>
                    <a:pt x="332781" y="4089336"/>
                  </a:cubicBezTo>
                  <a:lnTo>
                    <a:pt x="5150183" y="6869771"/>
                  </a:lnTo>
                  <a:lnTo>
                    <a:pt x="5187162" y="6881603"/>
                  </a:lnTo>
                  <a:lnTo>
                    <a:pt x="5198443" y="6859707"/>
                  </a:lnTo>
                  <a:cubicBezTo>
                    <a:pt x="5201392" y="6850030"/>
                    <a:pt x="5202984" y="6838924"/>
                    <a:pt x="5202984" y="6826512"/>
                  </a:cubicBezTo>
                  <a:lnTo>
                    <a:pt x="5202984" y="3237296"/>
                  </a:lnTo>
                  <a:cubicBezTo>
                    <a:pt x="5202984" y="3166740"/>
                    <a:pt x="5153345" y="3081812"/>
                    <a:pt x="5091949" y="3046534"/>
                  </a:cubicBezTo>
                  <a:lnTo>
                    <a:pt x="275629" y="264794"/>
                  </a:lnTo>
                  <a:close/>
                  <a:moveTo>
                    <a:pt x="170132" y="0"/>
                  </a:moveTo>
                  <a:cubicBezTo>
                    <a:pt x="206712" y="0"/>
                    <a:pt x="248517" y="12410"/>
                    <a:pt x="292935" y="37883"/>
                  </a:cubicBezTo>
                  <a:lnTo>
                    <a:pt x="5150183" y="2837912"/>
                  </a:lnTo>
                  <a:cubicBezTo>
                    <a:pt x="5301727" y="2925433"/>
                    <a:pt x="5425837" y="3139011"/>
                    <a:pt x="5425837" y="3313401"/>
                  </a:cubicBezTo>
                  <a:lnTo>
                    <a:pt x="5425837" y="6902428"/>
                  </a:lnTo>
                  <a:cubicBezTo>
                    <a:pt x="5425837" y="7018034"/>
                    <a:pt x="5371621" y="7087921"/>
                    <a:pt x="5291276" y="7096412"/>
                  </a:cubicBezTo>
                  <a:lnTo>
                    <a:pt x="5290669" y="7096412"/>
                  </a:lnTo>
                  <a:lnTo>
                    <a:pt x="5287496" y="7099294"/>
                  </a:lnTo>
                  <a:cubicBezTo>
                    <a:pt x="5270871" y="7108777"/>
                    <a:pt x="5252134" y="7114616"/>
                    <a:pt x="5231723" y="7116576"/>
                  </a:cubicBezTo>
                  <a:lnTo>
                    <a:pt x="5199719" y="7116576"/>
                  </a:lnTo>
                  <a:cubicBezTo>
                    <a:pt x="5166408" y="7113962"/>
                    <a:pt x="5130485" y="7101550"/>
                    <a:pt x="5091949" y="7079338"/>
                  </a:cubicBezTo>
                  <a:lnTo>
                    <a:pt x="275629" y="4298251"/>
                  </a:lnTo>
                  <a:cubicBezTo>
                    <a:pt x="123445" y="4210709"/>
                    <a:pt x="0" y="3997081"/>
                    <a:pt x="0" y="3822651"/>
                  </a:cubicBezTo>
                  <a:lnTo>
                    <a:pt x="0" y="232129"/>
                  </a:lnTo>
                  <a:cubicBezTo>
                    <a:pt x="0" y="201261"/>
                    <a:pt x="3878" y="173659"/>
                    <a:pt x="11104" y="149619"/>
                  </a:cubicBezTo>
                  <a:lnTo>
                    <a:pt x="27860" y="116773"/>
                  </a:lnTo>
                  <a:lnTo>
                    <a:pt x="28489" y="112147"/>
                  </a:lnTo>
                  <a:cubicBezTo>
                    <a:pt x="50351" y="40046"/>
                    <a:pt x="102526" y="0"/>
                    <a:pt x="170132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2B527A4-99B7-1BC8-F8C2-FD4F5DE2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0444" y="6083201"/>
              <a:ext cx="8470968" cy="4890753"/>
            </a:xfrm>
            <a:custGeom>
              <a:avLst/>
              <a:gdLst>
                <a:gd name="T0" fmla="*/ 12966 w 12967"/>
                <a:gd name="T1" fmla="*/ 4512 h 7487"/>
                <a:gd name="T2" fmla="*/ 12823 w 12967"/>
                <a:gd name="T3" fmla="*/ 4682 h 7487"/>
                <a:gd name="T4" fmla="*/ 8109 w 12967"/>
                <a:gd name="T5" fmla="*/ 7403 h 7487"/>
                <a:gd name="T6" fmla="*/ 7805 w 12967"/>
                <a:gd name="T7" fmla="*/ 7486 h 7487"/>
                <a:gd name="T8" fmla="*/ 7746 w 12967"/>
                <a:gd name="T9" fmla="*/ 7486 h 7487"/>
                <a:gd name="T10" fmla="*/ 7519 w 12967"/>
                <a:gd name="T11" fmla="*/ 7428 h 7487"/>
                <a:gd name="T12" fmla="*/ 101 w 12967"/>
                <a:gd name="T13" fmla="*/ 3145 h 7487"/>
                <a:gd name="T14" fmla="*/ 0 w 12967"/>
                <a:gd name="T15" fmla="*/ 3012 h 7487"/>
                <a:gd name="T16" fmla="*/ 0 w 12967"/>
                <a:gd name="T17" fmla="*/ 2982 h 7487"/>
                <a:gd name="T18" fmla="*/ 144 w 12967"/>
                <a:gd name="T19" fmla="*/ 2804 h 7487"/>
                <a:gd name="T20" fmla="*/ 4858 w 12967"/>
                <a:gd name="T21" fmla="*/ 83 h 7487"/>
                <a:gd name="T22" fmla="*/ 5192 w 12967"/>
                <a:gd name="T23" fmla="*/ 0 h 7487"/>
                <a:gd name="T24" fmla="*/ 5448 w 12967"/>
                <a:gd name="T25" fmla="*/ 59 h 7487"/>
                <a:gd name="T26" fmla="*/ 12866 w 12967"/>
                <a:gd name="T27" fmla="*/ 4341 h 7487"/>
                <a:gd name="T28" fmla="*/ 12966 w 12967"/>
                <a:gd name="T29" fmla="*/ 4467 h 7487"/>
                <a:gd name="T30" fmla="*/ 12966 w 12967"/>
                <a:gd name="T31" fmla="*/ 4512 h 7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67" h="7487">
                  <a:moveTo>
                    <a:pt x="12966" y="4512"/>
                  </a:moveTo>
                  <a:cubicBezTo>
                    <a:pt x="12956" y="4572"/>
                    <a:pt x="12908" y="4633"/>
                    <a:pt x="12823" y="4682"/>
                  </a:cubicBezTo>
                  <a:lnTo>
                    <a:pt x="8109" y="7403"/>
                  </a:lnTo>
                  <a:cubicBezTo>
                    <a:pt x="8022" y="7454"/>
                    <a:pt x="7912" y="7482"/>
                    <a:pt x="7805" y="7486"/>
                  </a:cubicBezTo>
                  <a:lnTo>
                    <a:pt x="7746" y="7486"/>
                  </a:lnTo>
                  <a:cubicBezTo>
                    <a:pt x="7661" y="7483"/>
                    <a:pt x="7581" y="7463"/>
                    <a:pt x="7519" y="7428"/>
                  </a:cubicBezTo>
                  <a:lnTo>
                    <a:pt x="101" y="3145"/>
                  </a:lnTo>
                  <a:cubicBezTo>
                    <a:pt x="39" y="3109"/>
                    <a:pt x="5" y="3062"/>
                    <a:pt x="0" y="3012"/>
                  </a:cubicBezTo>
                  <a:lnTo>
                    <a:pt x="0" y="2982"/>
                  </a:lnTo>
                  <a:cubicBezTo>
                    <a:pt x="7" y="2920"/>
                    <a:pt x="55" y="2856"/>
                    <a:pt x="144" y="2804"/>
                  </a:cubicBezTo>
                  <a:lnTo>
                    <a:pt x="4858" y="83"/>
                  </a:lnTo>
                  <a:cubicBezTo>
                    <a:pt x="4953" y="28"/>
                    <a:pt x="5076" y="0"/>
                    <a:pt x="5192" y="0"/>
                  </a:cubicBezTo>
                  <a:cubicBezTo>
                    <a:pt x="5288" y="0"/>
                    <a:pt x="5379" y="19"/>
                    <a:pt x="5448" y="59"/>
                  </a:cubicBezTo>
                  <a:lnTo>
                    <a:pt x="12866" y="4341"/>
                  </a:lnTo>
                  <a:cubicBezTo>
                    <a:pt x="12925" y="4375"/>
                    <a:pt x="12958" y="4420"/>
                    <a:pt x="12966" y="4467"/>
                  </a:cubicBezTo>
                  <a:lnTo>
                    <a:pt x="12966" y="4512"/>
                  </a:ln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A930F1D-559E-A5DB-89C2-8DA3AF55B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0444" y="6083201"/>
              <a:ext cx="8470968" cy="4890753"/>
            </a:xfrm>
            <a:custGeom>
              <a:avLst/>
              <a:gdLst>
                <a:gd name="T0" fmla="*/ 5217 w 12967"/>
                <a:gd name="T1" fmla="*/ 0 h 7487"/>
                <a:gd name="T2" fmla="*/ 5448 w 12967"/>
                <a:gd name="T3" fmla="*/ 59 h 7487"/>
                <a:gd name="T4" fmla="*/ 12866 w 12967"/>
                <a:gd name="T5" fmla="*/ 4341 h 7487"/>
                <a:gd name="T6" fmla="*/ 12966 w 12967"/>
                <a:gd name="T7" fmla="*/ 4467 h 7487"/>
                <a:gd name="T8" fmla="*/ 12966 w 12967"/>
                <a:gd name="T9" fmla="*/ 4512 h 7487"/>
                <a:gd name="T10" fmla="*/ 12823 w 12967"/>
                <a:gd name="T11" fmla="*/ 4682 h 7487"/>
                <a:gd name="T12" fmla="*/ 8109 w 12967"/>
                <a:gd name="T13" fmla="*/ 7403 h 7487"/>
                <a:gd name="T14" fmla="*/ 7805 w 12967"/>
                <a:gd name="T15" fmla="*/ 7486 h 7487"/>
                <a:gd name="T16" fmla="*/ 7746 w 12967"/>
                <a:gd name="T17" fmla="*/ 7486 h 7487"/>
                <a:gd name="T18" fmla="*/ 7519 w 12967"/>
                <a:gd name="T19" fmla="*/ 7428 h 7487"/>
                <a:gd name="T20" fmla="*/ 101 w 12967"/>
                <a:gd name="T21" fmla="*/ 3145 h 7487"/>
                <a:gd name="T22" fmla="*/ 0 w 12967"/>
                <a:gd name="T23" fmla="*/ 3012 h 7487"/>
                <a:gd name="T24" fmla="*/ 0 w 12967"/>
                <a:gd name="T25" fmla="*/ 2982 h 7487"/>
                <a:gd name="T26" fmla="*/ 144 w 12967"/>
                <a:gd name="T27" fmla="*/ 2804 h 7487"/>
                <a:gd name="T28" fmla="*/ 4858 w 12967"/>
                <a:gd name="T29" fmla="*/ 83 h 7487"/>
                <a:gd name="T30" fmla="*/ 5165 w 12967"/>
                <a:gd name="T31" fmla="*/ 0 h 7487"/>
                <a:gd name="T32" fmla="*/ 5217 w 12967"/>
                <a:gd name="T33" fmla="*/ 0 h 7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67" h="7487">
                  <a:moveTo>
                    <a:pt x="5217" y="0"/>
                  </a:moveTo>
                  <a:cubicBezTo>
                    <a:pt x="5303" y="3"/>
                    <a:pt x="5385" y="22"/>
                    <a:pt x="5448" y="59"/>
                  </a:cubicBezTo>
                  <a:lnTo>
                    <a:pt x="12866" y="4341"/>
                  </a:lnTo>
                  <a:cubicBezTo>
                    <a:pt x="12925" y="4375"/>
                    <a:pt x="12958" y="4420"/>
                    <a:pt x="12966" y="4467"/>
                  </a:cubicBezTo>
                  <a:lnTo>
                    <a:pt x="12966" y="4512"/>
                  </a:lnTo>
                  <a:cubicBezTo>
                    <a:pt x="12956" y="4572"/>
                    <a:pt x="12908" y="4633"/>
                    <a:pt x="12823" y="4682"/>
                  </a:cubicBezTo>
                  <a:lnTo>
                    <a:pt x="8109" y="7403"/>
                  </a:lnTo>
                  <a:cubicBezTo>
                    <a:pt x="8022" y="7454"/>
                    <a:pt x="7912" y="7482"/>
                    <a:pt x="7805" y="7486"/>
                  </a:cubicBezTo>
                  <a:lnTo>
                    <a:pt x="7746" y="7486"/>
                  </a:lnTo>
                  <a:cubicBezTo>
                    <a:pt x="7661" y="7483"/>
                    <a:pt x="7581" y="7463"/>
                    <a:pt x="7519" y="7428"/>
                  </a:cubicBezTo>
                  <a:lnTo>
                    <a:pt x="101" y="3145"/>
                  </a:lnTo>
                  <a:cubicBezTo>
                    <a:pt x="39" y="3109"/>
                    <a:pt x="5" y="3062"/>
                    <a:pt x="0" y="3012"/>
                  </a:cubicBezTo>
                  <a:lnTo>
                    <a:pt x="0" y="2982"/>
                  </a:lnTo>
                  <a:cubicBezTo>
                    <a:pt x="7" y="2920"/>
                    <a:pt x="55" y="2856"/>
                    <a:pt x="144" y="2804"/>
                  </a:cubicBezTo>
                  <a:lnTo>
                    <a:pt x="4858" y="83"/>
                  </a:lnTo>
                  <a:cubicBezTo>
                    <a:pt x="4946" y="31"/>
                    <a:pt x="5057" y="3"/>
                    <a:pt x="5165" y="0"/>
                  </a:cubicBezTo>
                  <a:lnTo>
                    <a:pt x="5217" y="0"/>
                  </a:lnTo>
                </a:path>
              </a:pathLst>
            </a:custGeom>
            <a:noFill/>
            <a:ln w="1800" cap="flat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EFBDD0F-FB42-5B84-63FA-53781C0B7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6491" y="6604535"/>
              <a:ext cx="5579147" cy="3223057"/>
            </a:xfrm>
            <a:custGeom>
              <a:avLst/>
              <a:gdLst>
                <a:gd name="T0" fmla="*/ 8542 w 8543"/>
                <a:gd name="T1" fmla="*/ 3557 h 4933"/>
                <a:gd name="T2" fmla="*/ 8497 w 8543"/>
                <a:gd name="T3" fmla="*/ 3611 h 4933"/>
                <a:gd name="T4" fmla="*/ 6253 w 8543"/>
                <a:gd name="T5" fmla="*/ 4906 h 4933"/>
                <a:gd name="T6" fmla="*/ 6166 w 8543"/>
                <a:gd name="T7" fmla="*/ 4932 h 4933"/>
                <a:gd name="T8" fmla="*/ 6130 w 8543"/>
                <a:gd name="T9" fmla="*/ 4932 h 4933"/>
                <a:gd name="T10" fmla="*/ 6066 w 8543"/>
                <a:gd name="T11" fmla="*/ 4914 h 4933"/>
                <a:gd name="T12" fmla="*/ 32 w 8543"/>
                <a:gd name="T13" fmla="*/ 1429 h 4933"/>
                <a:gd name="T14" fmla="*/ 0 w 8543"/>
                <a:gd name="T15" fmla="*/ 1389 h 4933"/>
                <a:gd name="T16" fmla="*/ 0 w 8543"/>
                <a:gd name="T17" fmla="*/ 1376 h 4933"/>
                <a:gd name="T18" fmla="*/ 45 w 8543"/>
                <a:gd name="T19" fmla="*/ 1321 h 4933"/>
                <a:gd name="T20" fmla="*/ 2289 w 8543"/>
                <a:gd name="T21" fmla="*/ 27 h 4933"/>
                <a:gd name="T22" fmla="*/ 2395 w 8543"/>
                <a:gd name="T23" fmla="*/ 0 h 4933"/>
                <a:gd name="T24" fmla="*/ 2476 w 8543"/>
                <a:gd name="T25" fmla="*/ 19 h 4933"/>
                <a:gd name="T26" fmla="*/ 8511 w 8543"/>
                <a:gd name="T27" fmla="*/ 3503 h 4933"/>
                <a:gd name="T28" fmla="*/ 8542 w 8543"/>
                <a:gd name="T29" fmla="*/ 3542 h 4933"/>
                <a:gd name="T30" fmla="*/ 8542 w 8543"/>
                <a:gd name="T31" fmla="*/ 3557 h 4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43" h="4933">
                  <a:moveTo>
                    <a:pt x="8542" y="3557"/>
                  </a:moveTo>
                  <a:cubicBezTo>
                    <a:pt x="8539" y="3576"/>
                    <a:pt x="8524" y="3596"/>
                    <a:pt x="8497" y="3611"/>
                  </a:cubicBezTo>
                  <a:lnTo>
                    <a:pt x="6253" y="4906"/>
                  </a:lnTo>
                  <a:cubicBezTo>
                    <a:pt x="6228" y="4921"/>
                    <a:pt x="6197" y="4930"/>
                    <a:pt x="6166" y="4932"/>
                  </a:cubicBezTo>
                  <a:lnTo>
                    <a:pt x="6130" y="4932"/>
                  </a:lnTo>
                  <a:cubicBezTo>
                    <a:pt x="6106" y="4930"/>
                    <a:pt x="6084" y="4924"/>
                    <a:pt x="6066" y="4914"/>
                  </a:cubicBezTo>
                  <a:lnTo>
                    <a:pt x="32" y="1429"/>
                  </a:lnTo>
                  <a:cubicBezTo>
                    <a:pt x="12" y="1419"/>
                    <a:pt x="2" y="1404"/>
                    <a:pt x="0" y="1389"/>
                  </a:cubicBezTo>
                  <a:lnTo>
                    <a:pt x="0" y="1376"/>
                  </a:lnTo>
                  <a:cubicBezTo>
                    <a:pt x="2" y="1357"/>
                    <a:pt x="18" y="1337"/>
                    <a:pt x="45" y="1321"/>
                  </a:cubicBezTo>
                  <a:lnTo>
                    <a:pt x="2289" y="27"/>
                  </a:lnTo>
                  <a:cubicBezTo>
                    <a:pt x="2319" y="9"/>
                    <a:pt x="2358" y="0"/>
                    <a:pt x="2395" y="0"/>
                  </a:cubicBezTo>
                  <a:cubicBezTo>
                    <a:pt x="2425" y="0"/>
                    <a:pt x="2454" y="7"/>
                    <a:pt x="2476" y="19"/>
                  </a:cubicBezTo>
                  <a:lnTo>
                    <a:pt x="8511" y="3503"/>
                  </a:lnTo>
                  <a:cubicBezTo>
                    <a:pt x="8529" y="3514"/>
                    <a:pt x="8540" y="3528"/>
                    <a:pt x="8542" y="3542"/>
                  </a:cubicBezTo>
                  <a:lnTo>
                    <a:pt x="8542" y="3557"/>
                  </a:ln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CBEFEA2-2FBC-3001-85D7-AB72847DA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6492" y="8367281"/>
              <a:ext cx="2523145" cy="1457433"/>
            </a:xfrm>
            <a:custGeom>
              <a:avLst/>
              <a:gdLst>
                <a:gd name="T0" fmla="*/ 2096 w 3862"/>
                <a:gd name="T1" fmla="*/ 2232 h 2233"/>
                <a:gd name="T2" fmla="*/ 0 w 3862"/>
                <a:gd name="T3" fmla="*/ 1022 h 2233"/>
                <a:gd name="T4" fmla="*/ 0 w 3862"/>
                <a:gd name="T5" fmla="*/ 903 h 2233"/>
                <a:gd name="T6" fmla="*/ 1563 w 3862"/>
                <a:gd name="T7" fmla="*/ 0 h 2233"/>
                <a:gd name="T8" fmla="*/ 3861 w 3862"/>
                <a:gd name="T9" fmla="*/ 1328 h 2233"/>
                <a:gd name="T10" fmla="*/ 2297 w 3862"/>
                <a:gd name="T11" fmla="*/ 2232 h 2233"/>
                <a:gd name="T12" fmla="*/ 2096 w 3862"/>
                <a:gd name="T13" fmla="*/ 2232 h 2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62" h="2233">
                  <a:moveTo>
                    <a:pt x="2096" y="2232"/>
                  </a:moveTo>
                  <a:lnTo>
                    <a:pt x="0" y="1022"/>
                  </a:lnTo>
                  <a:lnTo>
                    <a:pt x="0" y="903"/>
                  </a:lnTo>
                  <a:lnTo>
                    <a:pt x="1563" y="0"/>
                  </a:lnTo>
                  <a:lnTo>
                    <a:pt x="3861" y="1328"/>
                  </a:lnTo>
                  <a:lnTo>
                    <a:pt x="2297" y="2232"/>
                  </a:lnTo>
                  <a:lnTo>
                    <a:pt x="2096" y="2232"/>
                  </a:lnTo>
                </a:path>
              </a:pathLst>
            </a:custGeom>
            <a:solidFill>
              <a:schemeClr val="tx2">
                <a:lumMod val="9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95F746F-0228-489C-3E7F-338C71BC3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9436" y="6604536"/>
              <a:ext cx="3436202" cy="1984527"/>
            </a:xfrm>
            <a:custGeom>
              <a:avLst/>
              <a:gdLst>
                <a:gd name="T0" fmla="*/ 492 w 5263"/>
                <a:gd name="T1" fmla="*/ 0 h 3038"/>
                <a:gd name="T2" fmla="*/ 5262 w 5263"/>
                <a:gd name="T3" fmla="*/ 2754 h 3038"/>
                <a:gd name="T4" fmla="*/ 5262 w 5263"/>
                <a:gd name="T5" fmla="*/ 3037 h 3038"/>
                <a:gd name="T6" fmla="*/ 0 w 5263"/>
                <a:gd name="T7" fmla="*/ 0 h 3038"/>
                <a:gd name="T8" fmla="*/ 492 w 5263"/>
                <a:gd name="T9" fmla="*/ 0 h 3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63" h="3038">
                  <a:moveTo>
                    <a:pt x="492" y="0"/>
                  </a:moveTo>
                  <a:lnTo>
                    <a:pt x="5262" y="2754"/>
                  </a:lnTo>
                  <a:lnTo>
                    <a:pt x="5262" y="3037"/>
                  </a:lnTo>
                  <a:lnTo>
                    <a:pt x="0" y="0"/>
                  </a:lnTo>
                  <a:lnTo>
                    <a:pt x="492" y="0"/>
                  </a:ln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63B5B28-AF94-F162-4E6D-935CD615B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7628" y="6650619"/>
              <a:ext cx="5352225" cy="3098548"/>
            </a:xfrm>
            <a:custGeom>
              <a:avLst/>
              <a:gdLst>
                <a:gd name="connsiteX0" fmla="*/ 3747381 w 5352225"/>
                <a:gd name="connsiteY0" fmla="*/ 2935027 h 3098548"/>
                <a:gd name="connsiteX1" fmla="*/ 3764336 w 5352225"/>
                <a:gd name="connsiteY1" fmla="*/ 2938967 h 3098548"/>
                <a:gd name="connsiteX2" fmla="*/ 3948241 w 5352225"/>
                <a:gd name="connsiteY2" fmla="*/ 3045355 h 3098548"/>
                <a:gd name="connsiteX3" fmla="*/ 3948241 w 5352225"/>
                <a:gd name="connsiteY3" fmla="*/ 3066369 h 3098548"/>
                <a:gd name="connsiteX4" fmla="*/ 3945632 w 5352225"/>
                <a:gd name="connsiteY4" fmla="*/ 3067683 h 3098548"/>
                <a:gd name="connsiteX5" fmla="*/ 3894113 w 5352225"/>
                <a:gd name="connsiteY5" fmla="*/ 3097235 h 3098548"/>
                <a:gd name="connsiteX6" fmla="*/ 3892156 w 5352225"/>
                <a:gd name="connsiteY6" fmla="*/ 3098548 h 3098548"/>
                <a:gd name="connsiteX7" fmla="*/ 3856289 w 5352225"/>
                <a:gd name="connsiteY7" fmla="*/ 3098548 h 3098548"/>
                <a:gd name="connsiteX8" fmla="*/ 3672384 w 5352225"/>
                <a:gd name="connsiteY8" fmla="*/ 2992161 h 3098548"/>
                <a:gd name="connsiteX9" fmla="*/ 3672384 w 5352225"/>
                <a:gd name="connsiteY9" fmla="*/ 2971803 h 3098548"/>
                <a:gd name="connsiteX10" fmla="*/ 3674993 w 5352225"/>
                <a:gd name="connsiteY10" fmla="*/ 2969833 h 3098548"/>
                <a:gd name="connsiteX11" fmla="*/ 3726512 w 5352225"/>
                <a:gd name="connsiteY11" fmla="*/ 2940281 h 3098548"/>
                <a:gd name="connsiteX12" fmla="*/ 3747381 w 5352225"/>
                <a:gd name="connsiteY12" fmla="*/ 2935027 h 3098548"/>
                <a:gd name="connsiteX13" fmla="*/ 3471049 w 5352225"/>
                <a:gd name="connsiteY13" fmla="*/ 2773730 h 3098548"/>
                <a:gd name="connsiteX14" fmla="*/ 3487391 w 5352225"/>
                <a:gd name="connsiteY14" fmla="*/ 2777670 h 3098548"/>
                <a:gd name="connsiteX15" fmla="*/ 3671730 w 5352225"/>
                <a:gd name="connsiteY15" fmla="*/ 2884058 h 3098548"/>
                <a:gd name="connsiteX16" fmla="*/ 3671730 w 5352225"/>
                <a:gd name="connsiteY16" fmla="*/ 2905072 h 3098548"/>
                <a:gd name="connsiteX17" fmla="*/ 3669116 w 5352225"/>
                <a:gd name="connsiteY17" fmla="*/ 2906386 h 3098548"/>
                <a:gd name="connsiteX18" fmla="*/ 3618128 w 5352225"/>
                <a:gd name="connsiteY18" fmla="*/ 2935938 h 3098548"/>
                <a:gd name="connsiteX19" fmla="*/ 3615513 w 5352225"/>
                <a:gd name="connsiteY19" fmla="*/ 2937251 h 3098548"/>
                <a:gd name="connsiteX20" fmla="*/ 3579561 w 5352225"/>
                <a:gd name="connsiteY20" fmla="*/ 2937251 h 3098548"/>
                <a:gd name="connsiteX21" fmla="*/ 3395875 w 5352225"/>
                <a:gd name="connsiteY21" fmla="*/ 2830864 h 3098548"/>
                <a:gd name="connsiteX22" fmla="*/ 3395875 w 5352225"/>
                <a:gd name="connsiteY22" fmla="*/ 2810506 h 3098548"/>
                <a:gd name="connsiteX23" fmla="*/ 3398490 w 5352225"/>
                <a:gd name="connsiteY23" fmla="*/ 2808536 h 3098548"/>
                <a:gd name="connsiteX24" fmla="*/ 3449477 w 5352225"/>
                <a:gd name="connsiteY24" fmla="*/ 2778984 h 3098548"/>
                <a:gd name="connsiteX25" fmla="*/ 3471049 w 5352225"/>
                <a:gd name="connsiteY25" fmla="*/ 2773730 h 3098548"/>
                <a:gd name="connsiteX26" fmla="*/ 3604018 w 5352225"/>
                <a:gd name="connsiteY26" fmla="*/ 2695964 h 3098548"/>
                <a:gd name="connsiteX27" fmla="*/ 3620321 w 5352225"/>
                <a:gd name="connsiteY27" fmla="*/ 2699889 h 3098548"/>
                <a:gd name="connsiteX28" fmla="*/ 3804226 w 5352225"/>
                <a:gd name="connsiteY28" fmla="*/ 2806505 h 3098548"/>
                <a:gd name="connsiteX29" fmla="*/ 3804226 w 5352225"/>
                <a:gd name="connsiteY29" fmla="*/ 2826127 h 3098548"/>
                <a:gd name="connsiteX30" fmla="*/ 3800965 w 5352225"/>
                <a:gd name="connsiteY30" fmla="*/ 2828090 h 3098548"/>
                <a:gd name="connsiteX31" fmla="*/ 3750750 w 5352225"/>
                <a:gd name="connsiteY31" fmla="*/ 2858178 h 3098548"/>
                <a:gd name="connsiteX32" fmla="*/ 3748141 w 5352225"/>
                <a:gd name="connsiteY32" fmla="*/ 2859486 h 3098548"/>
                <a:gd name="connsiteX33" fmla="*/ 3712274 w 5352225"/>
                <a:gd name="connsiteY33" fmla="*/ 2859486 h 3098548"/>
                <a:gd name="connsiteX34" fmla="*/ 3528369 w 5352225"/>
                <a:gd name="connsiteY34" fmla="*/ 2753524 h 3098548"/>
                <a:gd name="connsiteX35" fmla="*/ 3528369 w 5352225"/>
                <a:gd name="connsiteY35" fmla="*/ 2733247 h 3098548"/>
                <a:gd name="connsiteX36" fmla="*/ 3531630 w 5352225"/>
                <a:gd name="connsiteY36" fmla="*/ 2730631 h 3098548"/>
                <a:gd name="connsiteX37" fmla="*/ 3581845 w 5352225"/>
                <a:gd name="connsiteY37" fmla="*/ 2701851 h 3098548"/>
                <a:gd name="connsiteX38" fmla="*/ 3604018 w 5352225"/>
                <a:gd name="connsiteY38" fmla="*/ 2695964 h 3098548"/>
                <a:gd name="connsiteX39" fmla="*/ 3200124 w 5352225"/>
                <a:gd name="connsiteY39" fmla="*/ 2618194 h 3098548"/>
                <a:gd name="connsiteX40" fmla="*/ 3217079 w 5352225"/>
                <a:gd name="connsiteY40" fmla="*/ 2622119 h 3098548"/>
                <a:gd name="connsiteX41" fmla="*/ 3400984 w 5352225"/>
                <a:gd name="connsiteY41" fmla="*/ 2728082 h 3098548"/>
                <a:gd name="connsiteX42" fmla="*/ 3400984 w 5352225"/>
                <a:gd name="connsiteY42" fmla="*/ 2748359 h 3098548"/>
                <a:gd name="connsiteX43" fmla="*/ 3397723 w 5352225"/>
                <a:gd name="connsiteY43" fmla="*/ 2750321 h 3098548"/>
                <a:gd name="connsiteX44" fmla="*/ 3346856 w 5352225"/>
                <a:gd name="connsiteY44" fmla="*/ 2779756 h 3098548"/>
                <a:gd name="connsiteX45" fmla="*/ 3343595 w 5352225"/>
                <a:gd name="connsiteY45" fmla="*/ 2781718 h 3098548"/>
                <a:gd name="connsiteX46" fmla="*/ 3309032 w 5352225"/>
                <a:gd name="connsiteY46" fmla="*/ 2781718 h 3098548"/>
                <a:gd name="connsiteX47" fmla="*/ 3125127 w 5352225"/>
                <a:gd name="connsiteY47" fmla="*/ 2675100 h 3098548"/>
                <a:gd name="connsiteX48" fmla="*/ 3125127 w 5352225"/>
                <a:gd name="connsiteY48" fmla="*/ 2654823 h 3098548"/>
                <a:gd name="connsiteX49" fmla="*/ 3127736 w 5352225"/>
                <a:gd name="connsiteY49" fmla="*/ 2652861 h 3098548"/>
                <a:gd name="connsiteX50" fmla="*/ 3178603 w 5352225"/>
                <a:gd name="connsiteY50" fmla="*/ 2624081 h 3098548"/>
                <a:gd name="connsiteX51" fmla="*/ 3200124 w 5352225"/>
                <a:gd name="connsiteY51" fmla="*/ 2618194 h 3098548"/>
                <a:gd name="connsiteX52" fmla="*/ 3886932 w 5352225"/>
                <a:gd name="connsiteY52" fmla="*/ 2540427 h 3098548"/>
                <a:gd name="connsiteX53" fmla="*/ 3926856 w 5352225"/>
                <a:gd name="connsiteY53" fmla="*/ 2549552 h 3098548"/>
                <a:gd name="connsiteX54" fmla="*/ 4373219 w 5352225"/>
                <a:gd name="connsiteY54" fmla="*/ 2805702 h 3098548"/>
                <a:gd name="connsiteX55" fmla="*/ 4388926 w 5352225"/>
                <a:gd name="connsiteY55" fmla="*/ 2826559 h 3098548"/>
                <a:gd name="connsiteX56" fmla="*/ 4388926 w 5352225"/>
                <a:gd name="connsiteY56" fmla="*/ 2830470 h 3098548"/>
                <a:gd name="connsiteX57" fmla="*/ 4366674 w 5352225"/>
                <a:gd name="connsiteY57" fmla="*/ 2858497 h 3098548"/>
                <a:gd name="connsiteX58" fmla="*/ 4246247 w 5352225"/>
                <a:gd name="connsiteY58" fmla="*/ 2927586 h 3098548"/>
                <a:gd name="connsiteX59" fmla="*/ 4239048 w 5352225"/>
                <a:gd name="connsiteY59" fmla="*/ 2931496 h 3098548"/>
                <a:gd name="connsiteX60" fmla="*/ 4153964 w 5352225"/>
                <a:gd name="connsiteY60" fmla="*/ 2931496 h 3098548"/>
                <a:gd name="connsiteX61" fmla="*/ 3708256 w 5352225"/>
                <a:gd name="connsiteY61" fmla="*/ 2674694 h 3098548"/>
                <a:gd name="connsiteX62" fmla="*/ 3692548 w 5352225"/>
                <a:gd name="connsiteY62" fmla="*/ 2654489 h 3098548"/>
                <a:gd name="connsiteX63" fmla="*/ 3692548 w 5352225"/>
                <a:gd name="connsiteY63" fmla="*/ 2650578 h 3098548"/>
                <a:gd name="connsiteX64" fmla="*/ 3714801 w 5352225"/>
                <a:gd name="connsiteY64" fmla="*/ 2621900 h 3098548"/>
                <a:gd name="connsiteX65" fmla="*/ 3834573 w 5352225"/>
                <a:gd name="connsiteY65" fmla="*/ 2553463 h 3098548"/>
                <a:gd name="connsiteX66" fmla="*/ 3886932 w 5352225"/>
                <a:gd name="connsiteY66" fmla="*/ 2540427 h 3098548"/>
                <a:gd name="connsiteX67" fmla="*/ 4192605 w 5352225"/>
                <a:gd name="connsiteY67" fmla="*/ 2410813 h 3098548"/>
                <a:gd name="connsiteX68" fmla="*/ 4218709 w 5352225"/>
                <a:gd name="connsiteY68" fmla="*/ 2416698 h 3098548"/>
                <a:gd name="connsiteX69" fmla="*/ 4383166 w 5352225"/>
                <a:gd name="connsiteY69" fmla="*/ 2511508 h 3098548"/>
                <a:gd name="connsiteX70" fmla="*/ 4383166 w 5352225"/>
                <a:gd name="connsiteY70" fmla="*/ 2543548 h 3098548"/>
                <a:gd name="connsiteX71" fmla="*/ 4378598 w 5352225"/>
                <a:gd name="connsiteY71" fmla="*/ 2546163 h 3098548"/>
                <a:gd name="connsiteX72" fmla="*/ 4224583 w 5352225"/>
                <a:gd name="connsiteY72" fmla="*/ 2635743 h 3098548"/>
                <a:gd name="connsiteX73" fmla="*/ 4220667 w 5352225"/>
                <a:gd name="connsiteY73" fmla="*/ 2637704 h 3098548"/>
                <a:gd name="connsiteX74" fmla="*/ 4165195 w 5352225"/>
                <a:gd name="connsiteY74" fmla="*/ 2637704 h 3098548"/>
                <a:gd name="connsiteX75" fmla="*/ 4000738 w 5352225"/>
                <a:gd name="connsiteY75" fmla="*/ 2542894 h 3098548"/>
                <a:gd name="connsiteX76" fmla="*/ 4000738 w 5352225"/>
                <a:gd name="connsiteY76" fmla="*/ 2511508 h 3098548"/>
                <a:gd name="connsiteX77" fmla="*/ 4004654 w 5352225"/>
                <a:gd name="connsiteY77" fmla="*/ 2508893 h 3098548"/>
                <a:gd name="connsiteX78" fmla="*/ 4159322 w 5352225"/>
                <a:gd name="connsiteY78" fmla="*/ 2419313 h 3098548"/>
                <a:gd name="connsiteX79" fmla="*/ 4192605 w 5352225"/>
                <a:gd name="connsiteY79" fmla="*/ 2410813 h 3098548"/>
                <a:gd name="connsiteX80" fmla="*/ 3058418 w 5352225"/>
                <a:gd name="connsiteY80" fmla="*/ 2382010 h 3098548"/>
                <a:gd name="connsiteX81" fmla="*/ 3083870 w 5352225"/>
                <a:gd name="connsiteY81" fmla="*/ 2387895 h 3098548"/>
                <a:gd name="connsiteX82" fmla="*/ 3248327 w 5352225"/>
                <a:gd name="connsiteY82" fmla="*/ 2483359 h 3098548"/>
                <a:gd name="connsiteX83" fmla="*/ 3248327 w 5352225"/>
                <a:gd name="connsiteY83" fmla="*/ 2514745 h 3098548"/>
                <a:gd name="connsiteX84" fmla="*/ 3244412 w 5352225"/>
                <a:gd name="connsiteY84" fmla="*/ 2517360 h 3098548"/>
                <a:gd name="connsiteX85" fmla="*/ 3089744 w 5352225"/>
                <a:gd name="connsiteY85" fmla="*/ 2606940 h 3098548"/>
                <a:gd name="connsiteX86" fmla="*/ 3085828 w 5352225"/>
                <a:gd name="connsiteY86" fmla="*/ 2608901 h 3098548"/>
                <a:gd name="connsiteX87" fmla="*/ 3031009 w 5352225"/>
                <a:gd name="connsiteY87" fmla="*/ 2608901 h 3098548"/>
                <a:gd name="connsiteX88" fmla="*/ 2865899 w 5352225"/>
                <a:gd name="connsiteY88" fmla="*/ 2514091 h 3098548"/>
                <a:gd name="connsiteX89" fmla="*/ 2865899 w 5352225"/>
                <a:gd name="connsiteY89" fmla="*/ 2482705 h 3098548"/>
                <a:gd name="connsiteX90" fmla="*/ 2870467 w 5352225"/>
                <a:gd name="connsiteY90" fmla="*/ 2479436 h 3098548"/>
                <a:gd name="connsiteX91" fmla="*/ 3025135 w 5352225"/>
                <a:gd name="connsiteY91" fmla="*/ 2390510 h 3098548"/>
                <a:gd name="connsiteX92" fmla="*/ 3058418 w 5352225"/>
                <a:gd name="connsiteY92" fmla="*/ 2382010 h 3098548"/>
                <a:gd name="connsiteX93" fmla="*/ 3611109 w 5352225"/>
                <a:gd name="connsiteY93" fmla="*/ 2376249 h 3098548"/>
                <a:gd name="connsiteX94" fmla="*/ 3636517 w 5352225"/>
                <a:gd name="connsiteY94" fmla="*/ 2382134 h 3098548"/>
                <a:gd name="connsiteX95" fmla="*/ 3801346 w 5352225"/>
                <a:gd name="connsiteY95" fmla="*/ 2477598 h 3098548"/>
                <a:gd name="connsiteX96" fmla="*/ 3801346 w 5352225"/>
                <a:gd name="connsiteY96" fmla="*/ 2508330 h 3098548"/>
                <a:gd name="connsiteX97" fmla="*/ 3796786 w 5352225"/>
                <a:gd name="connsiteY97" fmla="*/ 2510945 h 3098548"/>
                <a:gd name="connsiteX98" fmla="*/ 3642381 w 5352225"/>
                <a:gd name="connsiteY98" fmla="*/ 2601179 h 3098548"/>
                <a:gd name="connsiteX99" fmla="*/ 3638472 w 5352225"/>
                <a:gd name="connsiteY99" fmla="*/ 2603140 h 3098548"/>
                <a:gd name="connsiteX100" fmla="*/ 3583095 w 5352225"/>
                <a:gd name="connsiteY100" fmla="*/ 2603140 h 3098548"/>
                <a:gd name="connsiteX101" fmla="*/ 3418917 w 5352225"/>
                <a:gd name="connsiteY101" fmla="*/ 2508330 h 3098548"/>
                <a:gd name="connsiteX102" fmla="*/ 3418917 w 5352225"/>
                <a:gd name="connsiteY102" fmla="*/ 2476944 h 3098548"/>
                <a:gd name="connsiteX103" fmla="*/ 3423477 w 5352225"/>
                <a:gd name="connsiteY103" fmla="*/ 2473675 h 3098548"/>
                <a:gd name="connsiteX104" fmla="*/ 3577883 w 5352225"/>
                <a:gd name="connsiteY104" fmla="*/ 2384095 h 3098548"/>
                <a:gd name="connsiteX105" fmla="*/ 3611109 w 5352225"/>
                <a:gd name="connsiteY105" fmla="*/ 2376249 h 3098548"/>
                <a:gd name="connsiteX106" fmla="*/ 4442372 w 5352225"/>
                <a:gd name="connsiteY106" fmla="*/ 2255276 h 3098548"/>
                <a:gd name="connsiteX107" fmla="*/ 4478988 w 5352225"/>
                <a:gd name="connsiteY107" fmla="*/ 2263776 h 3098548"/>
                <a:gd name="connsiteX108" fmla="*/ 4894834 w 5352225"/>
                <a:gd name="connsiteY108" fmla="*/ 2503725 h 3098548"/>
                <a:gd name="connsiteX109" fmla="*/ 4913141 w 5352225"/>
                <a:gd name="connsiteY109" fmla="*/ 2527916 h 3098548"/>
                <a:gd name="connsiteX110" fmla="*/ 4913141 w 5352225"/>
                <a:gd name="connsiteY110" fmla="*/ 2531839 h 3098548"/>
                <a:gd name="connsiteX111" fmla="*/ 4894834 w 5352225"/>
                <a:gd name="connsiteY111" fmla="*/ 2554722 h 3098548"/>
                <a:gd name="connsiteX112" fmla="*/ 4492719 w 5352225"/>
                <a:gd name="connsiteY112" fmla="*/ 2787479 h 3098548"/>
                <a:gd name="connsiteX113" fmla="*/ 4404449 w 5352225"/>
                <a:gd name="connsiteY113" fmla="*/ 2787479 h 3098548"/>
                <a:gd name="connsiteX114" fmla="*/ 4273027 w 5352225"/>
                <a:gd name="connsiteY114" fmla="*/ 2711637 h 3098548"/>
                <a:gd name="connsiteX115" fmla="*/ 4272373 w 5352225"/>
                <a:gd name="connsiteY115" fmla="*/ 2660640 h 3098548"/>
                <a:gd name="connsiteX116" fmla="*/ 4456103 w 5352225"/>
                <a:gd name="connsiteY116" fmla="*/ 2554722 h 3098548"/>
                <a:gd name="connsiteX117" fmla="*/ 4456103 w 5352225"/>
                <a:gd name="connsiteY117" fmla="*/ 2503071 h 3098548"/>
                <a:gd name="connsiteX118" fmla="*/ 4260603 w 5352225"/>
                <a:gd name="connsiteY118" fmla="*/ 2389961 h 3098548"/>
                <a:gd name="connsiteX119" fmla="*/ 4245565 w 5352225"/>
                <a:gd name="connsiteY119" fmla="*/ 2371655 h 3098548"/>
                <a:gd name="connsiteX120" fmla="*/ 4245565 w 5352225"/>
                <a:gd name="connsiteY120" fmla="*/ 2365770 h 3098548"/>
                <a:gd name="connsiteX121" fmla="*/ 4259950 w 5352225"/>
                <a:gd name="connsiteY121" fmla="*/ 2348117 h 3098548"/>
                <a:gd name="connsiteX122" fmla="*/ 4406411 w 5352225"/>
                <a:gd name="connsiteY122" fmla="*/ 2263776 h 3098548"/>
                <a:gd name="connsiteX123" fmla="*/ 4442372 w 5352225"/>
                <a:gd name="connsiteY123" fmla="*/ 2255276 h 3098548"/>
                <a:gd name="connsiteX124" fmla="*/ 3905227 w 5352225"/>
                <a:gd name="connsiteY124" fmla="*/ 2243756 h 3098548"/>
                <a:gd name="connsiteX125" fmla="*/ 3930679 w 5352225"/>
                <a:gd name="connsiteY125" fmla="*/ 2250276 h 3098548"/>
                <a:gd name="connsiteX126" fmla="*/ 4095136 w 5352225"/>
                <a:gd name="connsiteY126" fmla="*/ 2344815 h 3098548"/>
                <a:gd name="connsiteX127" fmla="*/ 4095136 w 5352225"/>
                <a:gd name="connsiteY127" fmla="*/ 2376110 h 3098548"/>
                <a:gd name="connsiteX128" fmla="*/ 4091221 w 5352225"/>
                <a:gd name="connsiteY128" fmla="*/ 2378718 h 3098548"/>
                <a:gd name="connsiteX129" fmla="*/ 3936553 w 5352225"/>
                <a:gd name="connsiteY129" fmla="*/ 2468041 h 3098548"/>
                <a:gd name="connsiteX130" fmla="*/ 3931984 w 5352225"/>
                <a:gd name="connsiteY130" fmla="*/ 2470649 h 3098548"/>
                <a:gd name="connsiteX131" fmla="*/ 3877165 w 5352225"/>
                <a:gd name="connsiteY131" fmla="*/ 2470649 h 3098548"/>
                <a:gd name="connsiteX132" fmla="*/ 3712708 w 5352225"/>
                <a:gd name="connsiteY132" fmla="*/ 2375458 h 3098548"/>
                <a:gd name="connsiteX133" fmla="*/ 3712708 w 5352225"/>
                <a:gd name="connsiteY133" fmla="*/ 2344815 h 3098548"/>
                <a:gd name="connsiteX134" fmla="*/ 3717276 w 5352225"/>
                <a:gd name="connsiteY134" fmla="*/ 2341555 h 3098548"/>
                <a:gd name="connsiteX135" fmla="*/ 3871944 w 5352225"/>
                <a:gd name="connsiteY135" fmla="*/ 2252232 h 3098548"/>
                <a:gd name="connsiteX136" fmla="*/ 3905227 w 5352225"/>
                <a:gd name="connsiteY136" fmla="*/ 2243756 h 3098548"/>
                <a:gd name="connsiteX137" fmla="*/ 3337809 w 5352225"/>
                <a:gd name="connsiteY137" fmla="*/ 2220713 h 3098548"/>
                <a:gd name="connsiteX138" fmla="*/ 3363261 w 5352225"/>
                <a:gd name="connsiteY138" fmla="*/ 2226581 h 3098548"/>
                <a:gd name="connsiteX139" fmla="*/ 3527717 w 5352225"/>
                <a:gd name="connsiteY139" fmla="*/ 2321772 h 3098548"/>
                <a:gd name="connsiteX140" fmla="*/ 3527717 w 5352225"/>
                <a:gd name="connsiteY140" fmla="*/ 2353067 h 3098548"/>
                <a:gd name="connsiteX141" fmla="*/ 3523149 w 5352225"/>
                <a:gd name="connsiteY141" fmla="*/ 2355675 h 3098548"/>
                <a:gd name="connsiteX142" fmla="*/ 3369134 w 5352225"/>
                <a:gd name="connsiteY142" fmla="*/ 2444998 h 3098548"/>
                <a:gd name="connsiteX143" fmla="*/ 3364566 w 5352225"/>
                <a:gd name="connsiteY143" fmla="*/ 2447606 h 3098548"/>
                <a:gd name="connsiteX144" fmla="*/ 3309747 w 5352225"/>
                <a:gd name="connsiteY144" fmla="*/ 2447606 h 3098548"/>
                <a:gd name="connsiteX145" fmla="*/ 3145291 w 5352225"/>
                <a:gd name="connsiteY145" fmla="*/ 2352415 h 3098548"/>
                <a:gd name="connsiteX146" fmla="*/ 3145291 w 5352225"/>
                <a:gd name="connsiteY146" fmla="*/ 2321120 h 3098548"/>
                <a:gd name="connsiteX147" fmla="*/ 3149207 w 5352225"/>
                <a:gd name="connsiteY147" fmla="*/ 2318512 h 3098548"/>
                <a:gd name="connsiteX148" fmla="*/ 3304527 w 5352225"/>
                <a:gd name="connsiteY148" fmla="*/ 2229189 h 3098548"/>
                <a:gd name="connsiteX149" fmla="*/ 3337809 w 5352225"/>
                <a:gd name="connsiteY149" fmla="*/ 2220713 h 3098548"/>
                <a:gd name="connsiteX150" fmla="*/ 2752454 w 5352225"/>
                <a:gd name="connsiteY150" fmla="*/ 2206312 h 3098548"/>
                <a:gd name="connsiteX151" fmla="*/ 2777906 w 5352225"/>
                <a:gd name="connsiteY151" fmla="*/ 2212832 h 3098548"/>
                <a:gd name="connsiteX152" fmla="*/ 2943015 w 5352225"/>
                <a:gd name="connsiteY152" fmla="*/ 2307370 h 3098548"/>
                <a:gd name="connsiteX153" fmla="*/ 2943015 w 5352225"/>
                <a:gd name="connsiteY153" fmla="*/ 2339317 h 3098548"/>
                <a:gd name="connsiteX154" fmla="*/ 2939100 w 5352225"/>
                <a:gd name="connsiteY154" fmla="*/ 2341925 h 3098548"/>
                <a:gd name="connsiteX155" fmla="*/ 2783779 w 5352225"/>
                <a:gd name="connsiteY155" fmla="*/ 2430595 h 3098548"/>
                <a:gd name="connsiteX156" fmla="*/ 2779211 w 5352225"/>
                <a:gd name="connsiteY156" fmla="*/ 2433203 h 3098548"/>
                <a:gd name="connsiteX157" fmla="*/ 2725044 w 5352225"/>
                <a:gd name="connsiteY157" fmla="*/ 2433203 h 3098548"/>
                <a:gd name="connsiteX158" fmla="*/ 2560587 w 5352225"/>
                <a:gd name="connsiteY158" fmla="*/ 2338013 h 3098548"/>
                <a:gd name="connsiteX159" fmla="*/ 2560587 w 5352225"/>
                <a:gd name="connsiteY159" fmla="*/ 2306718 h 3098548"/>
                <a:gd name="connsiteX160" fmla="*/ 2564503 w 5352225"/>
                <a:gd name="connsiteY160" fmla="*/ 2304110 h 3098548"/>
                <a:gd name="connsiteX161" fmla="*/ 2719171 w 5352225"/>
                <a:gd name="connsiteY161" fmla="*/ 2214788 h 3098548"/>
                <a:gd name="connsiteX162" fmla="*/ 2752454 w 5352225"/>
                <a:gd name="connsiteY162" fmla="*/ 2206312 h 3098548"/>
                <a:gd name="connsiteX163" fmla="*/ 5120912 w 5352225"/>
                <a:gd name="connsiteY163" fmla="*/ 2137184 h 3098548"/>
                <a:gd name="connsiteX164" fmla="*/ 5159493 w 5352225"/>
                <a:gd name="connsiteY164" fmla="*/ 2146264 h 3098548"/>
                <a:gd name="connsiteX165" fmla="*/ 5336701 w 5352225"/>
                <a:gd name="connsiteY165" fmla="*/ 2248085 h 3098548"/>
                <a:gd name="connsiteX166" fmla="*/ 5330162 w 5352225"/>
                <a:gd name="connsiteY166" fmla="*/ 2298672 h 3098548"/>
                <a:gd name="connsiteX167" fmla="*/ 5278504 w 5352225"/>
                <a:gd name="connsiteY167" fmla="*/ 2328505 h 3098548"/>
                <a:gd name="connsiteX168" fmla="*/ 5270657 w 5352225"/>
                <a:gd name="connsiteY168" fmla="*/ 2332396 h 3098548"/>
                <a:gd name="connsiteX169" fmla="*/ 5190226 w 5352225"/>
                <a:gd name="connsiteY169" fmla="*/ 2332396 h 3098548"/>
                <a:gd name="connsiteX170" fmla="*/ 5012364 w 5352225"/>
                <a:gd name="connsiteY170" fmla="*/ 2230575 h 3098548"/>
                <a:gd name="connsiteX171" fmla="*/ 4997324 w 5352225"/>
                <a:gd name="connsiteY171" fmla="*/ 2211767 h 3098548"/>
                <a:gd name="connsiteX172" fmla="*/ 4997324 w 5352225"/>
                <a:gd name="connsiteY172" fmla="*/ 2205281 h 3098548"/>
                <a:gd name="connsiteX173" fmla="*/ 5018903 w 5352225"/>
                <a:gd name="connsiteY173" fmla="*/ 2179340 h 3098548"/>
                <a:gd name="connsiteX174" fmla="*/ 5070562 w 5352225"/>
                <a:gd name="connsiteY174" fmla="*/ 2150155 h 3098548"/>
                <a:gd name="connsiteX175" fmla="*/ 5120912 w 5352225"/>
                <a:gd name="connsiteY175" fmla="*/ 2137184 h 3098548"/>
                <a:gd name="connsiteX176" fmla="*/ 4167336 w 5352225"/>
                <a:gd name="connsiteY176" fmla="*/ 2093980 h 3098548"/>
                <a:gd name="connsiteX177" fmla="*/ 4192788 w 5352225"/>
                <a:gd name="connsiteY177" fmla="*/ 2099865 h 3098548"/>
                <a:gd name="connsiteX178" fmla="*/ 4357244 w 5352225"/>
                <a:gd name="connsiteY178" fmla="*/ 2194675 h 3098548"/>
                <a:gd name="connsiteX179" fmla="*/ 4357244 w 5352225"/>
                <a:gd name="connsiteY179" fmla="*/ 2226715 h 3098548"/>
                <a:gd name="connsiteX180" fmla="*/ 4353329 w 5352225"/>
                <a:gd name="connsiteY180" fmla="*/ 2229330 h 3098548"/>
                <a:gd name="connsiteX181" fmla="*/ 4198661 w 5352225"/>
                <a:gd name="connsiteY181" fmla="*/ 2318256 h 3098548"/>
                <a:gd name="connsiteX182" fmla="*/ 4194093 w 5352225"/>
                <a:gd name="connsiteY182" fmla="*/ 2320871 h 3098548"/>
                <a:gd name="connsiteX183" fmla="*/ 4139927 w 5352225"/>
                <a:gd name="connsiteY183" fmla="*/ 2320871 h 3098548"/>
                <a:gd name="connsiteX184" fmla="*/ 3974818 w 5352225"/>
                <a:gd name="connsiteY184" fmla="*/ 2226061 h 3098548"/>
                <a:gd name="connsiteX185" fmla="*/ 3974818 w 5352225"/>
                <a:gd name="connsiteY185" fmla="*/ 2195329 h 3098548"/>
                <a:gd name="connsiteX186" fmla="*/ 3979386 w 5352225"/>
                <a:gd name="connsiteY186" fmla="*/ 2192060 h 3098548"/>
                <a:gd name="connsiteX187" fmla="*/ 4134054 w 5352225"/>
                <a:gd name="connsiteY187" fmla="*/ 2102480 h 3098548"/>
                <a:gd name="connsiteX188" fmla="*/ 4167336 w 5352225"/>
                <a:gd name="connsiteY188" fmla="*/ 2093980 h 3098548"/>
                <a:gd name="connsiteX189" fmla="*/ 3628718 w 5352225"/>
                <a:gd name="connsiteY189" fmla="*/ 2085339 h 3098548"/>
                <a:gd name="connsiteX190" fmla="*/ 3654170 w 5352225"/>
                <a:gd name="connsiteY190" fmla="*/ 2091207 h 3098548"/>
                <a:gd name="connsiteX191" fmla="*/ 3818627 w 5352225"/>
                <a:gd name="connsiteY191" fmla="*/ 2185745 h 3098548"/>
                <a:gd name="connsiteX192" fmla="*/ 3818627 w 5352225"/>
                <a:gd name="connsiteY192" fmla="*/ 2217040 h 3098548"/>
                <a:gd name="connsiteX193" fmla="*/ 3814059 w 5352225"/>
                <a:gd name="connsiteY193" fmla="*/ 2219648 h 3098548"/>
                <a:gd name="connsiteX194" fmla="*/ 3659391 w 5352225"/>
                <a:gd name="connsiteY194" fmla="*/ 2309622 h 3098548"/>
                <a:gd name="connsiteX195" fmla="*/ 3654170 w 5352225"/>
                <a:gd name="connsiteY195" fmla="*/ 2312230 h 3098548"/>
                <a:gd name="connsiteX196" fmla="*/ 3600656 w 5352225"/>
                <a:gd name="connsiteY196" fmla="*/ 2312230 h 3098548"/>
                <a:gd name="connsiteX197" fmla="*/ 3436199 w 5352225"/>
                <a:gd name="connsiteY197" fmla="*/ 2217040 h 3098548"/>
                <a:gd name="connsiteX198" fmla="*/ 3436199 w 5352225"/>
                <a:gd name="connsiteY198" fmla="*/ 2185745 h 3098548"/>
                <a:gd name="connsiteX199" fmla="*/ 3440115 w 5352225"/>
                <a:gd name="connsiteY199" fmla="*/ 2183137 h 3098548"/>
                <a:gd name="connsiteX200" fmla="*/ 3594783 w 5352225"/>
                <a:gd name="connsiteY200" fmla="*/ 2093815 h 3098548"/>
                <a:gd name="connsiteX201" fmla="*/ 3628718 w 5352225"/>
                <a:gd name="connsiteY201" fmla="*/ 2085339 h 3098548"/>
                <a:gd name="connsiteX202" fmla="*/ 4652227 w 5352225"/>
                <a:gd name="connsiteY202" fmla="*/ 2079578 h 3098548"/>
                <a:gd name="connsiteX203" fmla="*/ 4692761 w 5352225"/>
                <a:gd name="connsiteY203" fmla="*/ 2089375 h 3098548"/>
                <a:gd name="connsiteX204" fmla="*/ 5151059 w 5352225"/>
                <a:gd name="connsiteY204" fmla="*/ 2353887 h 3098548"/>
                <a:gd name="connsiteX205" fmla="*/ 5144522 w 5352225"/>
                <a:gd name="connsiteY205" fmla="*/ 2407443 h 3098548"/>
                <a:gd name="connsiteX206" fmla="*/ 5025534 w 5352225"/>
                <a:gd name="connsiteY206" fmla="*/ 2475367 h 3098548"/>
                <a:gd name="connsiteX207" fmla="*/ 5018343 w 5352225"/>
                <a:gd name="connsiteY207" fmla="*/ 2479286 h 3098548"/>
                <a:gd name="connsiteX208" fmla="*/ 4932698 w 5352225"/>
                <a:gd name="connsiteY208" fmla="*/ 2479286 h 3098548"/>
                <a:gd name="connsiteX209" fmla="*/ 4474400 w 5352225"/>
                <a:gd name="connsiteY209" fmla="*/ 2215426 h 3098548"/>
                <a:gd name="connsiteX210" fmla="*/ 4458709 w 5352225"/>
                <a:gd name="connsiteY210" fmla="*/ 2195833 h 3098548"/>
                <a:gd name="connsiteX211" fmla="*/ 4458709 w 5352225"/>
                <a:gd name="connsiteY211" fmla="*/ 2187996 h 3098548"/>
                <a:gd name="connsiteX212" fmla="*/ 4480937 w 5352225"/>
                <a:gd name="connsiteY212" fmla="*/ 2161218 h 3098548"/>
                <a:gd name="connsiteX213" fmla="*/ 4599925 w 5352225"/>
                <a:gd name="connsiteY213" fmla="*/ 2093293 h 3098548"/>
                <a:gd name="connsiteX214" fmla="*/ 4652227 w 5352225"/>
                <a:gd name="connsiteY214" fmla="*/ 2079578 h 3098548"/>
                <a:gd name="connsiteX215" fmla="*/ 3064179 w 5352225"/>
                <a:gd name="connsiteY215" fmla="*/ 2062297 h 3098548"/>
                <a:gd name="connsiteX216" fmla="*/ 3089631 w 5352225"/>
                <a:gd name="connsiteY216" fmla="*/ 2068165 h 3098548"/>
                <a:gd name="connsiteX217" fmla="*/ 3254088 w 5352225"/>
                <a:gd name="connsiteY217" fmla="*/ 2162703 h 3098548"/>
                <a:gd name="connsiteX218" fmla="*/ 3254088 w 5352225"/>
                <a:gd name="connsiteY218" fmla="*/ 2194650 h 3098548"/>
                <a:gd name="connsiteX219" fmla="*/ 3249520 w 5352225"/>
                <a:gd name="connsiteY219" fmla="*/ 2197258 h 3098548"/>
                <a:gd name="connsiteX220" fmla="*/ 3095505 w 5352225"/>
                <a:gd name="connsiteY220" fmla="*/ 2285928 h 3098548"/>
                <a:gd name="connsiteX221" fmla="*/ 3088979 w 5352225"/>
                <a:gd name="connsiteY221" fmla="*/ 2289188 h 3098548"/>
                <a:gd name="connsiteX222" fmla="*/ 3036117 w 5352225"/>
                <a:gd name="connsiteY222" fmla="*/ 2289188 h 3098548"/>
                <a:gd name="connsiteX223" fmla="*/ 2871660 w 5352225"/>
                <a:gd name="connsiteY223" fmla="*/ 2193998 h 3098548"/>
                <a:gd name="connsiteX224" fmla="*/ 2871660 w 5352225"/>
                <a:gd name="connsiteY224" fmla="*/ 2162051 h 3098548"/>
                <a:gd name="connsiteX225" fmla="*/ 2875576 w 5352225"/>
                <a:gd name="connsiteY225" fmla="*/ 2159443 h 3098548"/>
                <a:gd name="connsiteX226" fmla="*/ 3030244 w 5352225"/>
                <a:gd name="connsiteY226" fmla="*/ 2070773 h 3098548"/>
                <a:gd name="connsiteX227" fmla="*/ 3064179 w 5352225"/>
                <a:gd name="connsiteY227" fmla="*/ 2062297 h 3098548"/>
                <a:gd name="connsiteX228" fmla="*/ 4837195 w 5352225"/>
                <a:gd name="connsiteY228" fmla="*/ 1973006 h 3098548"/>
                <a:gd name="connsiteX229" fmla="*/ 4875776 w 5352225"/>
                <a:gd name="connsiteY229" fmla="*/ 1981465 h 3098548"/>
                <a:gd name="connsiteX230" fmla="*/ 5053638 w 5352225"/>
                <a:gd name="connsiteY230" fmla="*/ 2084276 h 3098548"/>
                <a:gd name="connsiteX231" fmla="*/ 5068678 w 5352225"/>
                <a:gd name="connsiteY231" fmla="*/ 2103146 h 3098548"/>
                <a:gd name="connsiteX232" fmla="*/ 5068678 w 5352225"/>
                <a:gd name="connsiteY232" fmla="*/ 2109653 h 3098548"/>
                <a:gd name="connsiteX233" fmla="*/ 5047099 w 5352225"/>
                <a:gd name="connsiteY233" fmla="*/ 2135031 h 3098548"/>
                <a:gd name="connsiteX234" fmla="*/ 4995441 w 5352225"/>
                <a:gd name="connsiteY234" fmla="*/ 2164963 h 3098548"/>
                <a:gd name="connsiteX235" fmla="*/ 4988902 w 5352225"/>
                <a:gd name="connsiteY235" fmla="*/ 2168216 h 3098548"/>
                <a:gd name="connsiteX236" fmla="*/ 4906509 w 5352225"/>
                <a:gd name="connsiteY236" fmla="*/ 2168216 h 3098548"/>
                <a:gd name="connsiteX237" fmla="*/ 4728647 w 5352225"/>
                <a:gd name="connsiteY237" fmla="*/ 2066056 h 3098548"/>
                <a:gd name="connsiteX238" fmla="*/ 4735186 w 5352225"/>
                <a:gd name="connsiteY238" fmla="*/ 2015302 h 3098548"/>
                <a:gd name="connsiteX239" fmla="*/ 4786844 w 5352225"/>
                <a:gd name="connsiteY239" fmla="*/ 1985369 h 3098548"/>
                <a:gd name="connsiteX240" fmla="*/ 4837195 w 5352225"/>
                <a:gd name="connsiteY240" fmla="*/ 1973006 h 3098548"/>
                <a:gd name="connsiteX241" fmla="*/ 3890827 w 5352225"/>
                <a:gd name="connsiteY241" fmla="*/ 1932683 h 3098548"/>
                <a:gd name="connsiteX242" fmla="*/ 3916279 w 5352225"/>
                <a:gd name="connsiteY242" fmla="*/ 1938568 h 3098548"/>
                <a:gd name="connsiteX243" fmla="*/ 4080735 w 5352225"/>
                <a:gd name="connsiteY243" fmla="*/ 2034032 h 3098548"/>
                <a:gd name="connsiteX244" fmla="*/ 4080735 w 5352225"/>
                <a:gd name="connsiteY244" fmla="*/ 2065418 h 3098548"/>
                <a:gd name="connsiteX245" fmla="*/ 4076820 w 5352225"/>
                <a:gd name="connsiteY245" fmla="*/ 2068033 h 3098548"/>
                <a:gd name="connsiteX246" fmla="*/ 3921500 w 5352225"/>
                <a:gd name="connsiteY246" fmla="*/ 2157613 h 3098548"/>
                <a:gd name="connsiteX247" fmla="*/ 3918237 w 5352225"/>
                <a:gd name="connsiteY247" fmla="*/ 2159574 h 3098548"/>
                <a:gd name="connsiteX248" fmla="*/ 3862765 w 5352225"/>
                <a:gd name="connsiteY248" fmla="*/ 2159574 h 3098548"/>
                <a:gd name="connsiteX249" fmla="*/ 3698309 w 5352225"/>
                <a:gd name="connsiteY249" fmla="*/ 2064764 h 3098548"/>
                <a:gd name="connsiteX250" fmla="*/ 3698309 w 5352225"/>
                <a:gd name="connsiteY250" fmla="*/ 2033378 h 3098548"/>
                <a:gd name="connsiteX251" fmla="*/ 3702225 w 5352225"/>
                <a:gd name="connsiteY251" fmla="*/ 2030763 h 3098548"/>
                <a:gd name="connsiteX252" fmla="*/ 3857545 w 5352225"/>
                <a:gd name="connsiteY252" fmla="*/ 1941183 h 3098548"/>
                <a:gd name="connsiteX253" fmla="*/ 3890827 w 5352225"/>
                <a:gd name="connsiteY253" fmla="*/ 1932683 h 3098548"/>
                <a:gd name="connsiteX254" fmla="*/ 3351882 w 5352225"/>
                <a:gd name="connsiteY254" fmla="*/ 1924042 h 3098548"/>
                <a:gd name="connsiteX255" fmla="*/ 3377290 w 5352225"/>
                <a:gd name="connsiteY255" fmla="*/ 1929273 h 3098548"/>
                <a:gd name="connsiteX256" fmla="*/ 3542120 w 5352225"/>
                <a:gd name="connsiteY256" fmla="*/ 2024736 h 3098548"/>
                <a:gd name="connsiteX257" fmla="*/ 3542120 w 5352225"/>
                <a:gd name="connsiteY257" fmla="*/ 2056122 h 3098548"/>
                <a:gd name="connsiteX258" fmla="*/ 3537559 w 5352225"/>
                <a:gd name="connsiteY258" fmla="*/ 2058737 h 3098548"/>
                <a:gd name="connsiteX259" fmla="*/ 3383154 w 5352225"/>
                <a:gd name="connsiteY259" fmla="*/ 2148316 h 3098548"/>
                <a:gd name="connsiteX260" fmla="*/ 3377942 w 5352225"/>
                <a:gd name="connsiteY260" fmla="*/ 2150931 h 3098548"/>
                <a:gd name="connsiteX261" fmla="*/ 3323868 w 5352225"/>
                <a:gd name="connsiteY261" fmla="*/ 2150931 h 3098548"/>
                <a:gd name="connsiteX262" fmla="*/ 3159690 w 5352225"/>
                <a:gd name="connsiteY262" fmla="*/ 2056122 h 3098548"/>
                <a:gd name="connsiteX263" fmla="*/ 3159690 w 5352225"/>
                <a:gd name="connsiteY263" fmla="*/ 2024736 h 3098548"/>
                <a:gd name="connsiteX264" fmla="*/ 3164250 w 5352225"/>
                <a:gd name="connsiteY264" fmla="*/ 2021467 h 3098548"/>
                <a:gd name="connsiteX265" fmla="*/ 3318656 w 5352225"/>
                <a:gd name="connsiteY265" fmla="*/ 1931888 h 3098548"/>
                <a:gd name="connsiteX266" fmla="*/ 3351882 w 5352225"/>
                <a:gd name="connsiteY266" fmla="*/ 1924042 h 3098548"/>
                <a:gd name="connsiteX267" fmla="*/ 4366076 w 5352225"/>
                <a:gd name="connsiteY267" fmla="*/ 1909640 h 3098548"/>
                <a:gd name="connsiteX268" fmla="*/ 4391528 w 5352225"/>
                <a:gd name="connsiteY268" fmla="*/ 1915525 h 3098548"/>
                <a:gd name="connsiteX269" fmla="*/ 4555985 w 5352225"/>
                <a:gd name="connsiteY269" fmla="*/ 2010989 h 3098548"/>
                <a:gd name="connsiteX270" fmla="*/ 4555985 w 5352225"/>
                <a:gd name="connsiteY270" fmla="*/ 2042375 h 3098548"/>
                <a:gd name="connsiteX271" fmla="*/ 4552070 w 5352225"/>
                <a:gd name="connsiteY271" fmla="*/ 2044990 h 3098548"/>
                <a:gd name="connsiteX272" fmla="*/ 4396749 w 5352225"/>
                <a:gd name="connsiteY272" fmla="*/ 2134570 h 3098548"/>
                <a:gd name="connsiteX273" fmla="*/ 4393486 w 5352225"/>
                <a:gd name="connsiteY273" fmla="*/ 2136531 h 3098548"/>
                <a:gd name="connsiteX274" fmla="*/ 4338014 w 5352225"/>
                <a:gd name="connsiteY274" fmla="*/ 2136531 h 3098548"/>
                <a:gd name="connsiteX275" fmla="*/ 4173557 w 5352225"/>
                <a:gd name="connsiteY275" fmla="*/ 2041721 h 3098548"/>
                <a:gd name="connsiteX276" fmla="*/ 4173557 w 5352225"/>
                <a:gd name="connsiteY276" fmla="*/ 2010335 h 3098548"/>
                <a:gd name="connsiteX277" fmla="*/ 4177473 w 5352225"/>
                <a:gd name="connsiteY277" fmla="*/ 2007720 h 3098548"/>
                <a:gd name="connsiteX278" fmla="*/ 4332793 w 5352225"/>
                <a:gd name="connsiteY278" fmla="*/ 1918140 h 3098548"/>
                <a:gd name="connsiteX279" fmla="*/ 4366076 w 5352225"/>
                <a:gd name="connsiteY279" fmla="*/ 1909640 h 3098548"/>
                <a:gd name="connsiteX280" fmla="*/ 2790224 w 5352225"/>
                <a:gd name="connsiteY280" fmla="*/ 1903880 h 3098548"/>
                <a:gd name="connsiteX281" fmla="*/ 2816284 w 5352225"/>
                <a:gd name="connsiteY281" fmla="*/ 1909748 h 3098548"/>
                <a:gd name="connsiteX282" fmla="*/ 2980460 w 5352225"/>
                <a:gd name="connsiteY282" fmla="*/ 2004939 h 3098548"/>
                <a:gd name="connsiteX283" fmla="*/ 2980460 w 5352225"/>
                <a:gd name="connsiteY283" fmla="*/ 2036234 h 3098548"/>
                <a:gd name="connsiteX284" fmla="*/ 2975900 w 5352225"/>
                <a:gd name="connsiteY284" fmla="*/ 2038842 h 3098548"/>
                <a:gd name="connsiteX285" fmla="*/ 2821496 w 5352225"/>
                <a:gd name="connsiteY285" fmla="*/ 2128165 h 3098548"/>
                <a:gd name="connsiteX286" fmla="*/ 2816935 w 5352225"/>
                <a:gd name="connsiteY286" fmla="*/ 2130773 h 3098548"/>
                <a:gd name="connsiteX287" fmla="*/ 2762861 w 5352225"/>
                <a:gd name="connsiteY287" fmla="*/ 2130773 h 3098548"/>
                <a:gd name="connsiteX288" fmla="*/ 2598033 w 5352225"/>
                <a:gd name="connsiteY288" fmla="*/ 2035582 h 3098548"/>
                <a:gd name="connsiteX289" fmla="*/ 2598033 w 5352225"/>
                <a:gd name="connsiteY289" fmla="*/ 2004939 h 3098548"/>
                <a:gd name="connsiteX290" fmla="*/ 2602593 w 5352225"/>
                <a:gd name="connsiteY290" fmla="*/ 2001679 h 3098548"/>
                <a:gd name="connsiteX291" fmla="*/ 2756998 w 5352225"/>
                <a:gd name="connsiteY291" fmla="*/ 1912356 h 3098548"/>
                <a:gd name="connsiteX292" fmla="*/ 2790224 w 5352225"/>
                <a:gd name="connsiteY292" fmla="*/ 1903880 h 3098548"/>
                <a:gd name="connsiteX293" fmla="*/ 4552325 w 5352225"/>
                <a:gd name="connsiteY293" fmla="*/ 1805949 h 3098548"/>
                <a:gd name="connsiteX294" fmla="*/ 4591643 w 5352225"/>
                <a:gd name="connsiteY294" fmla="*/ 1815029 h 3098548"/>
                <a:gd name="connsiteX295" fmla="*/ 4769232 w 5352225"/>
                <a:gd name="connsiteY295" fmla="*/ 1916850 h 3098548"/>
                <a:gd name="connsiteX296" fmla="*/ 4762679 w 5352225"/>
                <a:gd name="connsiteY296" fmla="*/ 1967437 h 3098548"/>
                <a:gd name="connsiteX297" fmla="*/ 4710909 w 5352225"/>
                <a:gd name="connsiteY297" fmla="*/ 1997270 h 3098548"/>
                <a:gd name="connsiteX298" fmla="*/ 4703046 w 5352225"/>
                <a:gd name="connsiteY298" fmla="*/ 2001161 h 3098548"/>
                <a:gd name="connsiteX299" fmla="*/ 4622443 w 5352225"/>
                <a:gd name="connsiteY299" fmla="*/ 2001161 h 3098548"/>
                <a:gd name="connsiteX300" fmla="*/ 4444199 w 5352225"/>
                <a:gd name="connsiteY300" fmla="*/ 1899340 h 3098548"/>
                <a:gd name="connsiteX301" fmla="*/ 4450752 w 5352225"/>
                <a:gd name="connsiteY301" fmla="*/ 1848753 h 3098548"/>
                <a:gd name="connsiteX302" fmla="*/ 4502521 w 5352225"/>
                <a:gd name="connsiteY302" fmla="*/ 1818920 h 3098548"/>
                <a:gd name="connsiteX303" fmla="*/ 4552325 w 5352225"/>
                <a:gd name="connsiteY303" fmla="*/ 1805949 h 3098548"/>
                <a:gd name="connsiteX304" fmla="*/ 3613666 w 5352225"/>
                <a:gd name="connsiteY304" fmla="*/ 1774266 h 3098548"/>
                <a:gd name="connsiteX305" fmla="*/ 3639770 w 5352225"/>
                <a:gd name="connsiteY305" fmla="*/ 1780151 h 3098548"/>
                <a:gd name="connsiteX306" fmla="*/ 3804226 w 5352225"/>
                <a:gd name="connsiteY306" fmla="*/ 1875614 h 3098548"/>
                <a:gd name="connsiteX307" fmla="*/ 3804226 w 5352225"/>
                <a:gd name="connsiteY307" fmla="*/ 1906346 h 3098548"/>
                <a:gd name="connsiteX308" fmla="*/ 3799658 w 5352225"/>
                <a:gd name="connsiteY308" fmla="*/ 1908961 h 3098548"/>
                <a:gd name="connsiteX309" fmla="*/ 3644991 w 5352225"/>
                <a:gd name="connsiteY309" fmla="*/ 1999194 h 3098548"/>
                <a:gd name="connsiteX310" fmla="*/ 3641728 w 5352225"/>
                <a:gd name="connsiteY310" fmla="*/ 2001155 h 3098548"/>
                <a:gd name="connsiteX311" fmla="*/ 3585604 w 5352225"/>
                <a:gd name="connsiteY311" fmla="*/ 2001155 h 3098548"/>
                <a:gd name="connsiteX312" fmla="*/ 3421800 w 5352225"/>
                <a:gd name="connsiteY312" fmla="*/ 1906346 h 3098548"/>
                <a:gd name="connsiteX313" fmla="*/ 3421800 w 5352225"/>
                <a:gd name="connsiteY313" fmla="*/ 1874960 h 3098548"/>
                <a:gd name="connsiteX314" fmla="*/ 3425716 w 5352225"/>
                <a:gd name="connsiteY314" fmla="*/ 1871691 h 3098548"/>
                <a:gd name="connsiteX315" fmla="*/ 3580383 w 5352225"/>
                <a:gd name="connsiteY315" fmla="*/ 1782112 h 3098548"/>
                <a:gd name="connsiteX316" fmla="*/ 3613666 w 5352225"/>
                <a:gd name="connsiteY316" fmla="*/ 1774266 h 3098548"/>
                <a:gd name="connsiteX317" fmla="*/ 3075048 w 5352225"/>
                <a:gd name="connsiteY317" fmla="*/ 1765625 h 3098548"/>
                <a:gd name="connsiteX318" fmla="*/ 3100500 w 5352225"/>
                <a:gd name="connsiteY318" fmla="*/ 1771510 h 3098548"/>
                <a:gd name="connsiteX319" fmla="*/ 3265609 w 5352225"/>
                <a:gd name="connsiteY319" fmla="*/ 1866974 h 3098548"/>
                <a:gd name="connsiteX320" fmla="*/ 3265609 w 5352225"/>
                <a:gd name="connsiteY320" fmla="*/ 1898360 h 3098548"/>
                <a:gd name="connsiteX321" fmla="*/ 3261694 w 5352225"/>
                <a:gd name="connsiteY321" fmla="*/ 1900975 h 3098548"/>
                <a:gd name="connsiteX322" fmla="*/ 3106373 w 5352225"/>
                <a:gd name="connsiteY322" fmla="*/ 1990555 h 3098548"/>
                <a:gd name="connsiteX323" fmla="*/ 3102457 w 5352225"/>
                <a:gd name="connsiteY323" fmla="*/ 1992516 h 3098548"/>
                <a:gd name="connsiteX324" fmla="*/ 3047638 w 5352225"/>
                <a:gd name="connsiteY324" fmla="*/ 1992516 h 3098548"/>
                <a:gd name="connsiteX325" fmla="*/ 2883181 w 5352225"/>
                <a:gd name="connsiteY325" fmla="*/ 1897706 h 3098548"/>
                <a:gd name="connsiteX326" fmla="*/ 2883181 w 5352225"/>
                <a:gd name="connsiteY326" fmla="*/ 1865666 h 3098548"/>
                <a:gd name="connsiteX327" fmla="*/ 2887097 w 5352225"/>
                <a:gd name="connsiteY327" fmla="*/ 1863051 h 3098548"/>
                <a:gd name="connsiteX328" fmla="*/ 3041765 w 5352225"/>
                <a:gd name="connsiteY328" fmla="*/ 1774125 h 3098548"/>
                <a:gd name="connsiteX329" fmla="*/ 3075048 w 5352225"/>
                <a:gd name="connsiteY329" fmla="*/ 1765625 h 3098548"/>
                <a:gd name="connsiteX330" fmla="*/ 4083806 w 5352225"/>
                <a:gd name="connsiteY330" fmla="*/ 1745463 h 3098548"/>
                <a:gd name="connsiteX331" fmla="*/ 4109258 w 5352225"/>
                <a:gd name="connsiteY331" fmla="*/ 1751348 h 3098548"/>
                <a:gd name="connsiteX332" fmla="*/ 4273715 w 5352225"/>
                <a:gd name="connsiteY332" fmla="*/ 1846157 h 3098548"/>
                <a:gd name="connsiteX333" fmla="*/ 4273715 w 5352225"/>
                <a:gd name="connsiteY333" fmla="*/ 1877543 h 3098548"/>
                <a:gd name="connsiteX334" fmla="*/ 4269800 w 5352225"/>
                <a:gd name="connsiteY334" fmla="*/ 1880158 h 3098548"/>
                <a:gd name="connsiteX335" fmla="*/ 4114479 w 5352225"/>
                <a:gd name="connsiteY335" fmla="*/ 1969737 h 3098548"/>
                <a:gd name="connsiteX336" fmla="*/ 4109911 w 5352225"/>
                <a:gd name="connsiteY336" fmla="*/ 1972352 h 3098548"/>
                <a:gd name="connsiteX337" fmla="*/ 4055744 w 5352225"/>
                <a:gd name="connsiteY337" fmla="*/ 1972352 h 3098548"/>
                <a:gd name="connsiteX338" fmla="*/ 3891287 w 5352225"/>
                <a:gd name="connsiteY338" fmla="*/ 1877543 h 3098548"/>
                <a:gd name="connsiteX339" fmla="*/ 3891287 w 5352225"/>
                <a:gd name="connsiteY339" fmla="*/ 1845503 h 3098548"/>
                <a:gd name="connsiteX340" fmla="*/ 3895203 w 5352225"/>
                <a:gd name="connsiteY340" fmla="*/ 1842888 h 3098548"/>
                <a:gd name="connsiteX341" fmla="*/ 4050523 w 5352225"/>
                <a:gd name="connsiteY341" fmla="*/ 1753309 h 3098548"/>
                <a:gd name="connsiteX342" fmla="*/ 4083806 w 5352225"/>
                <a:gd name="connsiteY342" fmla="*/ 1745463 h 3098548"/>
                <a:gd name="connsiteX343" fmla="*/ 2519803 w 5352225"/>
                <a:gd name="connsiteY343" fmla="*/ 1745463 h 3098548"/>
                <a:gd name="connsiteX344" fmla="*/ 2545255 w 5352225"/>
                <a:gd name="connsiteY344" fmla="*/ 1751331 h 3098548"/>
                <a:gd name="connsiteX345" fmla="*/ 2709711 w 5352225"/>
                <a:gd name="connsiteY345" fmla="*/ 1845869 h 3098548"/>
                <a:gd name="connsiteX346" fmla="*/ 2709711 w 5352225"/>
                <a:gd name="connsiteY346" fmla="*/ 1878468 h 3098548"/>
                <a:gd name="connsiteX347" fmla="*/ 2705796 w 5352225"/>
                <a:gd name="connsiteY347" fmla="*/ 1880424 h 3098548"/>
                <a:gd name="connsiteX348" fmla="*/ 2551128 w 5352225"/>
                <a:gd name="connsiteY348" fmla="*/ 1969746 h 3098548"/>
                <a:gd name="connsiteX349" fmla="*/ 2545908 w 5352225"/>
                <a:gd name="connsiteY349" fmla="*/ 1972354 h 3098548"/>
                <a:gd name="connsiteX350" fmla="*/ 2492394 w 5352225"/>
                <a:gd name="connsiteY350" fmla="*/ 1972354 h 3098548"/>
                <a:gd name="connsiteX351" fmla="*/ 2327285 w 5352225"/>
                <a:gd name="connsiteY351" fmla="*/ 1877164 h 3098548"/>
                <a:gd name="connsiteX352" fmla="*/ 2327285 w 5352225"/>
                <a:gd name="connsiteY352" fmla="*/ 1846521 h 3098548"/>
                <a:gd name="connsiteX353" fmla="*/ 2331853 w 5352225"/>
                <a:gd name="connsiteY353" fmla="*/ 1843261 h 3098548"/>
                <a:gd name="connsiteX354" fmla="*/ 2486521 w 5352225"/>
                <a:gd name="connsiteY354" fmla="*/ 1753939 h 3098548"/>
                <a:gd name="connsiteX355" fmla="*/ 2519803 w 5352225"/>
                <a:gd name="connsiteY355" fmla="*/ 1745463 h 3098548"/>
                <a:gd name="connsiteX356" fmla="*/ 4267841 w 5352225"/>
                <a:gd name="connsiteY356" fmla="*/ 1644652 h 3098548"/>
                <a:gd name="connsiteX357" fmla="*/ 4306264 w 5352225"/>
                <a:gd name="connsiteY357" fmla="*/ 1653762 h 3098548"/>
                <a:gd name="connsiteX358" fmla="*/ 4483403 w 5352225"/>
                <a:gd name="connsiteY358" fmla="*/ 1755271 h 3098548"/>
                <a:gd name="connsiteX359" fmla="*/ 4498382 w 5352225"/>
                <a:gd name="connsiteY359" fmla="*/ 1774792 h 3098548"/>
                <a:gd name="connsiteX360" fmla="*/ 4498382 w 5352225"/>
                <a:gd name="connsiteY360" fmla="*/ 1781299 h 3098548"/>
                <a:gd name="connsiteX361" fmla="*/ 4476891 w 5352225"/>
                <a:gd name="connsiteY361" fmla="*/ 1806677 h 3098548"/>
                <a:gd name="connsiteX362" fmla="*/ 4425442 w 5352225"/>
                <a:gd name="connsiteY362" fmla="*/ 1836609 h 3098548"/>
                <a:gd name="connsiteX363" fmla="*/ 4419581 w 5352225"/>
                <a:gd name="connsiteY363" fmla="*/ 1839862 h 3098548"/>
                <a:gd name="connsiteX364" fmla="*/ 4336873 w 5352225"/>
                <a:gd name="connsiteY364" fmla="*/ 1839862 h 3098548"/>
                <a:gd name="connsiteX365" fmla="*/ 4159734 w 5352225"/>
                <a:gd name="connsiteY365" fmla="*/ 1737702 h 3098548"/>
                <a:gd name="connsiteX366" fmla="*/ 4144755 w 5352225"/>
                <a:gd name="connsiteY366" fmla="*/ 1719482 h 3098548"/>
                <a:gd name="connsiteX367" fmla="*/ 4144755 w 5352225"/>
                <a:gd name="connsiteY367" fmla="*/ 1712975 h 3098548"/>
                <a:gd name="connsiteX368" fmla="*/ 4166246 w 5352225"/>
                <a:gd name="connsiteY368" fmla="*/ 1686947 h 3098548"/>
                <a:gd name="connsiteX369" fmla="*/ 4217695 w 5352225"/>
                <a:gd name="connsiteY369" fmla="*/ 1657015 h 3098548"/>
                <a:gd name="connsiteX370" fmla="*/ 4267841 w 5352225"/>
                <a:gd name="connsiteY370" fmla="*/ 1644652 h 3098548"/>
                <a:gd name="connsiteX371" fmla="*/ 3337809 w 5352225"/>
                <a:gd name="connsiteY371" fmla="*/ 1612969 h 3098548"/>
                <a:gd name="connsiteX372" fmla="*/ 3363261 w 5352225"/>
                <a:gd name="connsiteY372" fmla="*/ 1618837 h 3098548"/>
                <a:gd name="connsiteX373" fmla="*/ 3527717 w 5352225"/>
                <a:gd name="connsiteY373" fmla="*/ 1714027 h 3098548"/>
                <a:gd name="connsiteX374" fmla="*/ 3527717 w 5352225"/>
                <a:gd name="connsiteY374" fmla="*/ 1745974 h 3098548"/>
                <a:gd name="connsiteX375" fmla="*/ 3523802 w 5352225"/>
                <a:gd name="connsiteY375" fmla="*/ 1747930 h 3098548"/>
                <a:gd name="connsiteX376" fmla="*/ 3368482 w 5352225"/>
                <a:gd name="connsiteY376" fmla="*/ 1837252 h 3098548"/>
                <a:gd name="connsiteX377" fmla="*/ 3363914 w 5352225"/>
                <a:gd name="connsiteY377" fmla="*/ 1839860 h 3098548"/>
                <a:gd name="connsiteX378" fmla="*/ 3309747 w 5352225"/>
                <a:gd name="connsiteY378" fmla="*/ 1839860 h 3098548"/>
                <a:gd name="connsiteX379" fmla="*/ 3145291 w 5352225"/>
                <a:gd name="connsiteY379" fmla="*/ 1744670 h 3098548"/>
                <a:gd name="connsiteX380" fmla="*/ 3145291 w 5352225"/>
                <a:gd name="connsiteY380" fmla="*/ 1713375 h 3098548"/>
                <a:gd name="connsiteX381" fmla="*/ 3149207 w 5352225"/>
                <a:gd name="connsiteY381" fmla="*/ 1710767 h 3098548"/>
                <a:gd name="connsiteX382" fmla="*/ 3304527 w 5352225"/>
                <a:gd name="connsiteY382" fmla="*/ 1621445 h 3098548"/>
                <a:gd name="connsiteX383" fmla="*/ 3337809 w 5352225"/>
                <a:gd name="connsiteY383" fmla="*/ 1612969 h 3098548"/>
                <a:gd name="connsiteX384" fmla="*/ 2798864 w 5352225"/>
                <a:gd name="connsiteY384" fmla="*/ 1604328 h 3098548"/>
                <a:gd name="connsiteX385" fmla="*/ 2824272 w 5352225"/>
                <a:gd name="connsiteY385" fmla="*/ 1610848 h 3098548"/>
                <a:gd name="connsiteX386" fmla="*/ 2989102 w 5352225"/>
                <a:gd name="connsiteY386" fmla="*/ 1705386 h 3098548"/>
                <a:gd name="connsiteX387" fmla="*/ 2989102 w 5352225"/>
                <a:gd name="connsiteY387" fmla="*/ 1736682 h 3098548"/>
                <a:gd name="connsiteX388" fmla="*/ 2984541 w 5352225"/>
                <a:gd name="connsiteY388" fmla="*/ 1739290 h 3098548"/>
                <a:gd name="connsiteX389" fmla="*/ 2830136 w 5352225"/>
                <a:gd name="connsiteY389" fmla="*/ 1828613 h 3098548"/>
                <a:gd name="connsiteX390" fmla="*/ 2825575 w 5352225"/>
                <a:gd name="connsiteY390" fmla="*/ 1831221 h 3098548"/>
                <a:gd name="connsiteX391" fmla="*/ 2770850 w 5352225"/>
                <a:gd name="connsiteY391" fmla="*/ 1831221 h 3098548"/>
                <a:gd name="connsiteX392" fmla="*/ 2606672 w 5352225"/>
                <a:gd name="connsiteY392" fmla="*/ 1736030 h 3098548"/>
                <a:gd name="connsiteX393" fmla="*/ 2606672 w 5352225"/>
                <a:gd name="connsiteY393" fmla="*/ 1705386 h 3098548"/>
                <a:gd name="connsiteX394" fmla="*/ 2611232 w 5352225"/>
                <a:gd name="connsiteY394" fmla="*/ 1702126 h 3098548"/>
                <a:gd name="connsiteX395" fmla="*/ 2764986 w 5352225"/>
                <a:gd name="connsiteY395" fmla="*/ 1612804 h 3098548"/>
                <a:gd name="connsiteX396" fmla="*/ 2798864 w 5352225"/>
                <a:gd name="connsiteY396" fmla="*/ 1604328 h 3098548"/>
                <a:gd name="connsiteX397" fmla="*/ 2246173 w 5352225"/>
                <a:gd name="connsiteY397" fmla="*/ 1589927 h 3098548"/>
                <a:gd name="connsiteX398" fmla="*/ 2271625 w 5352225"/>
                <a:gd name="connsiteY398" fmla="*/ 1595811 h 3098548"/>
                <a:gd name="connsiteX399" fmla="*/ 2436082 w 5352225"/>
                <a:gd name="connsiteY399" fmla="*/ 1690621 h 3098548"/>
                <a:gd name="connsiteX400" fmla="*/ 2436082 w 5352225"/>
                <a:gd name="connsiteY400" fmla="*/ 1722660 h 3098548"/>
                <a:gd name="connsiteX401" fmla="*/ 2432167 w 5352225"/>
                <a:gd name="connsiteY401" fmla="*/ 1724622 h 3098548"/>
                <a:gd name="connsiteX402" fmla="*/ 2277499 w 5352225"/>
                <a:gd name="connsiteY402" fmla="*/ 1814201 h 3098548"/>
                <a:gd name="connsiteX403" fmla="*/ 2272278 w 5352225"/>
                <a:gd name="connsiteY403" fmla="*/ 1816816 h 3098548"/>
                <a:gd name="connsiteX404" fmla="*/ 2218764 w 5352225"/>
                <a:gd name="connsiteY404" fmla="*/ 1816816 h 3098548"/>
                <a:gd name="connsiteX405" fmla="*/ 2053654 w 5352225"/>
                <a:gd name="connsiteY405" fmla="*/ 1722006 h 3098548"/>
                <a:gd name="connsiteX406" fmla="*/ 2053654 w 5352225"/>
                <a:gd name="connsiteY406" fmla="*/ 1690621 h 3098548"/>
                <a:gd name="connsiteX407" fmla="*/ 2057570 w 5352225"/>
                <a:gd name="connsiteY407" fmla="*/ 1688006 h 3098548"/>
                <a:gd name="connsiteX408" fmla="*/ 2212890 w 5352225"/>
                <a:gd name="connsiteY408" fmla="*/ 1597773 h 3098548"/>
                <a:gd name="connsiteX409" fmla="*/ 2246173 w 5352225"/>
                <a:gd name="connsiteY409" fmla="*/ 1589927 h 3098548"/>
                <a:gd name="connsiteX410" fmla="*/ 3801536 w 5352225"/>
                <a:gd name="connsiteY410" fmla="*/ 1581286 h 3098548"/>
                <a:gd name="connsiteX411" fmla="*/ 3826988 w 5352225"/>
                <a:gd name="connsiteY411" fmla="*/ 1587171 h 3098548"/>
                <a:gd name="connsiteX412" fmla="*/ 3991445 w 5352225"/>
                <a:gd name="connsiteY412" fmla="*/ 1682635 h 3098548"/>
                <a:gd name="connsiteX413" fmla="*/ 3991445 w 5352225"/>
                <a:gd name="connsiteY413" fmla="*/ 1714020 h 3098548"/>
                <a:gd name="connsiteX414" fmla="*/ 3987530 w 5352225"/>
                <a:gd name="connsiteY414" fmla="*/ 1716636 h 3098548"/>
                <a:gd name="connsiteX415" fmla="*/ 3832209 w 5352225"/>
                <a:gd name="connsiteY415" fmla="*/ 1806216 h 3098548"/>
                <a:gd name="connsiteX416" fmla="*/ 3828946 w 5352225"/>
                <a:gd name="connsiteY416" fmla="*/ 1808177 h 3098548"/>
                <a:gd name="connsiteX417" fmla="*/ 3773474 w 5352225"/>
                <a:gd name="connsiteY417" fmla="*/ 1808177 h 3098548"/>
                <a:gd name="connsiteX418" fmla="*/ 3609017 w 5352225"/>
                <a:gd name="connsiteY418" fmla="*/ 1713366 h 3098548"/>
                <a:gd name="connsiteX419" fmla="*/ 3609017 w 5352225"/>
                <a:gd name="connsiteY419" fmla="*/ 1681981 h 3098548"/>
                <a:gd name="connsiteX420" fmla="*/ 3612933 w 5352225"/>
                <a:gd name="connsiteY420" fmla="*/ 1679365 h 3098548"/>
                <a:gd name="connsiteX421" fmla="*/ 3768253 w 5352225"/>
                <a:gd name="connsiteY421" fmla="*/ 1589132 h 3098548"/>
                <a:gd name="connsiteX422" fmla="*/ 3801536 w 5352225"/>
                <a:gd name="connsiteY422" fmla="*/ 1581286 h 3098548"/>
                <a:gd name="connsiteX423" fmla="*/ 3981745 w 5352225"/>
                <a:gd name="connsiteY423" fmla="*/ 1480475 h 3098548"/>
                <a:gd name="connsiteX424" fmla="*/ 4020980 w 5352225"/>
                <a:gd name="connsiteY424" fmla="*/ 1488934 h 3098548"/>
                <a:gd name="connsiteX425" fmla="*/ 4198188 w 5352225"/>
                <a:gd name="connsiteY425" fmla="*/ 1591094 h 3098548"/>
                <a:gd name="connsiteX426" fmla="*/ 4213228 w 5352225"/>
                <a:gd name="connsiteY426" fmla="*/ 1609964 h 3098548"/>
                <a:gd name="connsiteX427" fmla="*/ 4213228 w 5352225"/>
                <a:gd name="connsiteY427" fmla="*/ 1616471 h 3098548"/>
                <a:gd name="connsiteX428" fmla="*/ 4191649 w 5352225"/>
                <a:gd name="connsiteY428" fmla="*/ 1641849 h 3098548"/>
                <a:gd name="connsiteX429" fmla="*/ 4139991 w 5352225"/>
                <a:gd name="connsiteY429" fmla="*/ 1671781 h 3098548"/>
                <a:gd name="connsiteX430" fmla="*/ 4132798 w 5352225"/>
                <a:gd name="connsiteY430" fmla="*/ 1675685 h 3098548"/>
                <a:gd name="connsiteX431" fmla="*/ 4051713 w 5352225"/>
                <a:gd name="connsiteY431" fmla="*/ 1675685 h 3098548"/>
                <a:gd name="connsiteX432" fmla="*/ 3873851 w 5352225"/>
                <a:gd name="connsiteY432" fmla="*/ 1573525 h 3098548"/>
                <a:gd name="connsiteX433" fmla="*/ 3880390 w 5352225"/>
                <a:gd name="connsiteY433" fmla="*/ 1522120 h 3098548"/>
                <a:gd name="connsiteX434" fmla="*/ 3932048 w 5352225"/>
                <a:gd name="connsiteY434" fmla="*/ 1492187 h 3098548"/>
                <a:gd name="connsiteX435" fmla="*/ 3981745 w 5352225"/>
                <a:gd name="connsiteY435" fmla="*/ 1480475 h 3098548"/>
                <a:gd name="connsiteX436" fmla="*/ 3060648 w 5352225"/>
                <a:gd name="connsiteY436" fmla="*/ 1454553 h 3098548"/>
                <a:gd name="connsiteX437" fmla="*/ 3086752 w 5352225"/>
                <a:gd name="connsiteY437" fmla="*/ 1460438 h 3098548"/>
                <a:gd name="connsiteX438" fmla="*/ 3251208 w 5352225"/>
                <a:gd name="connsiteY438" fmla="*/ 1555248 h 3098548"/>
                <a:gd name="connsiteX439" fmla="*/ 3251208 w 5352225"/>
                <a:gd name="connsiteY439" fmla="*/ 1587287 h 3098548"/>
                <a:gd name="connsiteX440" fmla="*/ 3246640 w 5352225"/>
                <a:gd name="connsiteY440" fmla="*/ 1589903 h 3098548"/>
                <a:gd name="connsiteX441" fmla="*/ 3091973 w 5352225"/>
                <a:gd name="connsiteY441" fmla="*/ 1678828 h 3098548"/>
                <a:gd name="connsiteX442" fmla="*/ 3087405 w 5352225"/>
                <a:gd name="connsiteY442" fmla="*/ 1681444 h 3098548"/>
                <a:gd name="connsiteX443" fmla="*/ 3033238 w 5352225"/>
                <a:gd name="connsiteY443" fmla="*/ 1681444 h 3098548"/>
                <a:gd name="connsiteX444" fmla="*/ 2868782 w 5352225"/>
                <a:gd name="connsiteY444" fmla="*/ 1585980 h 3098548"/>
                <a:gd name="connsiteX445" fmla="*/ 2868782 w 5352225"/>
                <a:gd name="connsiteY445" fmla="*/ 1555248 h 3098548"/>
                <a:gd name="connsiteX446" fmla="*/ 2872698 w 5352225"/>
                <a:gd name="connsiteY446" fmla="*/ 1552632 h 3098548"/>
                <a:gd name="connsiteX447" fmla="*/ 3027365 w 5352225"/>
                <a:gd name="connsiteY447" fmla="*/ 1462399 h 3098548"/>
                <a:gd name="connsiteX448" fmla="*/ 3060648 w 5352225"/>
                <a:gd name="connsiteY448" fmla="*/ 1454553 h 3098548"/>
                <a:gd name="connsiteX449" fmla="*/ 2522355 w 5352225"/>
                <a:gd name="connsiteY449" fmla="*/ 1445912 h 3098548"/>
                <a:gd name="connsiteX450" fmla="*/ 2548415 w 5352225"/>
                <a:gd name="connsiteY450" fmla="*/ 1451780 h 3098548"/>
                <a:gd name="connsiteX451" fmla="*/ 2712592 w 5352225"/>
                <a:gd name="connsiteY451" fmla="*/ 1546318 h 3098548"/>
                <a:gd name="connsiteX452" fmla="*/ 2712592 w 5352225"/>
                <a:gd name="connsiteY452" fmla="*/ 1578265 h 3098548"/>
                <a:gd name="connsiteX453" fmla="*/ 2708032 w 5352225"/>
                <a:gd name="connsiteY453" fmla="*/ 1580873 h 3098548"/>
                <a:gd name="connsiteX454" fmla="*/ 2553627 w 5352225"/>
                <a:gd name="connsiteY454" fmla="*/ 1669543 h 3098548"/>
                <a:gd name="connsiteX455" fmla="*/ 2547763 w 5352225"/>
                <a:gd name="connsiteY455" fmla="*/ 1672803 h 3098548"/>
                <a:gd name="connsiteX456" fmla="*/ 2494992 w 5352225"/>
                <a:gd name="connsiteY456" fmla="*/ 1672803 h 3098548"/>
                <a:gd name="connsiteX457" fmla="*/ 2330163 w 5352225"/>
                <a:gd name="connsiteY457" fmla="*/ 1577613 h 3098548"/>
                <a:gd name="connsiteX458" fmla="*/ 2330163 w 5352225"/>
                <a:gd name="connsiteY458" fmla="*/ 1546970 h 3098548"/>
                <a:gd name="connsiteX459" fmla="*/ 2334723 w 5352225"/>
                <a:gd name="connsiteY459" fmla="*/ 1543710 h 3098548"/>
                <a:gd name="connsiteX460" fmla="*/ 2489129 w 5352225"/>
                <a:gd name="connsiteY460" fmla="*/ 1454388 h 3098548"/>
                <a:gd name="connsiteX461" fmla="*/ 2522355 w 5352225"/>
                <a:gd name="connsiteY461" fmla="*/ 1445912 h 3098548"/>
                <a:gd name="connsiteX462" fmla="*/ 1972220 w 5352225"/>
                <a:gd name="connsiteY462" fmla="*/ 1431510 h 3098548"/>
                <a:gd name="connsiteX463" fmla="*/ 1997715 w 5352225"/>
                <a:gd name="connsiteY463" fmla="*/ 1437395 h 3098548"/>
                <a:gd name="connsiteX464" fmla="*/ 2162452 w 5352225"/>
                <a:gd name="connsiteY464" fmla="*/ 1532859 h 3098548"/>
                <a:gd name="connsiteX465" fmla="*/ 2162452 w 5352225"/>
                <a:gd name="connsiteY465" fmla="*/ 1564898 h 3098548"/>
                <a:gd name="connsiteX466" fmla="*/ 2158530 w 5352225"/>
                <a:gd name="connsiteY466" fmla="*/ 1566860 h 3098548"/>
                <a:gd name="connsiteX467" fmla="*/ 2002945 w 5352225"/>
                <a:gd name="connsiteY467" fmla="*/ 1656439 h 3098548"/>
                <a:gd name="connsiteX468" fmla="*/ 1999676 w 5352225"/>
                <a:gd name="connsiteY468" fmla="*/ 1658401 h 3098548"/>
                <a:gd name="connsiteX469" fmla="*/ 1944110 w 5352225"/>
                <a:gd name="connsiteY469" fmla="*/ 1658401 h 3098548"/>
                <a:gd name="connsiteX470" fmla="*/ 1780027 w 5352225"/>
                <a:gd name="connsiteY470" fmla="*/ 1563590 h 3098548"/>
                <a:gd name="connsiteX471" fmla="*/ 1780027 w 5352225"/>
                <a:gd name="connsiteY471" fmla="*/ 1532205 h 3098548"/>
                <a:gd name="connsiteX472" fmla="*/ 1783949 w 5352225"/>
                <a:gd name="connsiteY472" fmla="*/ 1529589 h 3098548"/>
                <a:gd name="connsiteX473" fmla="*/ 1938881 w 5352225"/>
                <a:gd name="connsiteY473" fmla="*/ 1439356 h 3098548"/>
                <a:gd name="connsiteX474" fmla="*/ 1972220 w 5352225"/>
                <a:gd name="connsiteY474" fmla="*/ 1431510 h 3098548"/>
                <a:gd name="connsiteX475" fmla="*/ 3516387 w 5352225"/>
                <a:gd name="connsiteY475" fmla="*/ 1419989 h 3098548"/>
                <a:gd name="connsiteX476" fmla="*/ 3541839 w 5352225"/>
                <a:gd name="connsiteY476" fmla="*/ 1425857 h 3098548"/>
                <a:gd name="connsiteX477" fmla="*/ 3706295 w 5352225"/>
                <a:gd name="connsiteY477" fmla="*/ 1521047 h 3098548"/>
                <a:gd name="connsiteX478" fmla="*/ 3706295 w 5352225"/>
                <a:gd name="connsiteY478" fmla="*/ 1552343 h 3098548"/>
                <a:gd name="connsiteX479" fmla="*/ 3702380 w 5352225"/>
                <a:gd name="connsiteY479" fmla="*/ 1554951 h 3098548"/>
                <a:gd name="connsiteX480" fmla="*/ 3547060 w 5352225"/>
                <a:gd name="connsiteY480" fmla="*/ 1644274 h 3098548"/>
                <a:gd name="connsiteX481" fmla="*/ 3541839 w 5352225"/>
                <a:gd name="connsiteY481" fmla="*/ 1646882 h 3098548"/>
                <a:gd name="connsiteX482" fmla="*/ 3488325 w 5352225"/>
                <a:gd name="connsiteY482" fmla="*/ 1646882 h 3098548"/>
                <a:gd name="connsiteX483" fmla="*/ 3323869 w 5352225"/>
                <a:gd name="connsiteY483" fmla="*/ 1551691 h 3098548"/>
                <a:gd name="connsiteX484" fmla="*/ 3323869 w 5352225"/>
                <a:gd name="connsiteY484" fmla="*/ 1520395 h 3098548"/>
                <a:gd name="connsiteX485" fmla="*/ 3327785 w 5352225"/>
                <a:gd name="connsiteY485" fmla="*/ 1517787 h 3098548"/>
                <a:gd name="connsiteX486" fmla="*/ 3483105 w 5352225"/>
                <a:gd name="connsiteY486" fmla="*/ 1428465 h 3098548"/>
                <a:gd name="connsiteX487" fmla="*/ 3516387 w 5352225"/>
                <a:gd name="connsiteY487" fmla="*/ 1419989 h 3098548"/>
                <a:gd name="connsiteX488" fmla="*/ 1366911 w 5352225"/>
                <a:gd name="connsiteY488" fmla="*/ 1419989 h 3098548"/>
                <a:gd name="connsiteX489" fmla="*/ 1428945 w 5352225"/>
                <a:gd name="connsiteY489" fmla="*/ 1434346 h 3098548"/>
                <a:gd name="connsiteX490" fmla="*/ 2572334 w 5352225"/>
                <a:gd name="connsiteY490" fmla="*/ 2094148 h 3098548"/>
                <a:gd name="connsiteX491" fmla="*/ 2562539 w 5352225"/>
                <a:gd name="connsiteY491" fmla="*/ 2177032 h 3098548"/>
                <a:gd name="connsiteX492" fmla="*/ 2497239 w 5352225"/>
                <a:gd name="connsiteY492" fmla="*/ 2214231 h 3098548"/>
                <a:gd name="connsiteX493" fmla="*/ 2427369 w 5352225"/>
                <a:gd name="connsiteY493" fmla="*/ 2234462 h 3098548"/>
                <a:gd name="connsiteX494" fmla="*/ 2405821 w 5352225"/>
                <a:gd name="connsiteY494" fmla="*/ 2234462 h 3098548"/>
                <a:gd name="connsiteX495" fmla="*/ 2354887 w 5352225"/>
                <a:gd name="connsiteY495" fmla="*/ 2220757 h 3098548"/>
                <a:gd name="connsiteX496" fmla="*/ 1210846 w 5352225"/>
                <a:gd name="connsiteY496" fmla="*/ 1560303 h 3098548"/>
                <a:gd name="connsiteX497" fmla="*/ 1186685 w 5352225"/>
                <a:gd name="connsiteY497" fmla="*/ 1525714 h 3098548"/>
                <a:gd name="connsiteX498" fmla="*/ 1186685 w 5352225"/>
                <a:gd name="connsiteY498" fmla="*/ 1523756 h 3098548"/>
                <a:gd name="connsiteX499" fmla="*/ 1221294 w 5352225"/>
                <a:gd name="connsiteY499" fmla="*/ 1478072 h 3098548"/>
                <a:gd name="connsiteX500" fmla="*/ 1286593 w 5352225"/>
                <a:gd name="connsiteY500" fmla="*/ 1440220 h 3098548"/>
                <a:gd name="connsiteX501" fmla="*/ 1366911 w 5352225"/>
                <a:gd name="connsiteY501" fmla="*/ 1419989 h 3098548"/>
                <a:gd name="connsiteX502" fmla="*/ 3697541 w 5352225"/>
                <a:gd name="connsiteY502" fmla="*/ 1313418 h 3098548"/>
                <a:gd name="connsiteX503" fmla="*/ 3735964 w 5352225"/>
                <a:gd name="connsiteY503" fmla="*/ 1322528 h 3098548"/>
                <a:gd name="connsiteX504" fmla="*/ 3913103 w 5352225"/>
                <a:gd name="connsiteY504" fmla="*/ 1424037 h 3098548"/>
                <a:gd name="connsiteX505" fmla="*/ 3928082 w 5352225"/>
                <a:gd name="connsiteY505" fmla="*/ 1442907 h 3098548"/>
                <a:gd name="connsiteX506" fmla="*/ 3928082 w 5352225"/>
                <a:gd name="connsiteY506" fmla="*/ 1450065 h 3098548"/>
                <a:gd name="connsiteX507" fmla="*/ 3906591 w 5352225"/>
                <a:gd name="connsiteY507" fmla="*/ 1475442 h 3098548"/>
                <a:gd name="connsiteX508" fmla="*/ 3854491 w 5352225"/>
                <a:gd name="connsiteY508" fmla="*/ 1505375 h 3098548"/>
                <a:gd name="connsiteX509" fmla="*/ 3848630 w 5352225"/>
                <a:gd name="connsiteY509" fmla="*/ 1508628 h 3098548"/>
                <a:gd name="connsiteX510" fmla="*/ 3766573 w 5352225"/>
                <a:gd name="connsiteY510" fmla="*/ 1508628 h 3098548"/>
                <a:gd name="connsiteX511" fmla="*/ 3589434 w 5352225"/>
                <a:gd name="connsiteY511" fmla="*/ 1406468 h 3098548"/>
                <a:gd name="connsiteX512" fmla="*/ 3574455 w 5352225"/>
                <a:gd name="connsiteY512" fmla="*/ 1388248 h 3098548"/>
                <a:gd name="connsiteX513" fmla="*/ 3574455 w 5352225"/>
                <a:gd name="connsiteY513" fmla="*/ 1381741 h 3098548"/>
                <a:gd name="connsiteX514" fmla="*/ 3595946 w 5352225"/>
                <a:gd name="connsiteY514" fmla="*/ 1355713 h 3098548"/>
                <a:gd name="connsiteX515" fmla="*/ 3647395 w 5352225"/>
                <a:gd name="connsiteY515" fmla="*/ 1325781 h 3098548"/>
                <a:gd name="connsiteX516" fmla="*/ 3697541 w 5352225"/>
                <a:gd name="connsiteY516" fmla="*/ 1313418 h 3098548"/>
                <a:gd name="connsiteX517" fmla="*/ 2784791 w 5352225"/>
                <a:gd name="connsiteY517" fmla="*/ 1293256 h 3098548"/>
                <a:gd name="connsiteX518" fmla="*/ 2810243 w 5352225"/>
                <a:gd name="connsiteY518" fmla="*/ 1299124 h 3098548"/>
                <a:gd name="connsiteX519" fmla="*/ 2974699 w 5352225"/>
                <a:gd name="connsiteY519" fmla="*/ 1394314 h 3098548"/>
                <a:gd name="connsiteX520" fmla="*/ 2974699 w 5352225"/>
                <a:gd name="connsiteY520" fmla="*/ 1425610 h 3098548"/>
                <a:gd name="connsiteX521" fmla="*/ 2970784 w 5352225"/>
                <a:gd name="connsiteY521" fmla="*/ 1428218 h 3098548"/>
                <a:gd name="connsiteX522" fmla="*/ 2816116 w 5352225"/>
                <a:gd name="connsiteY522" fmla="*/ 1517541 h 3098548"/>
                <a:gd name="connsiteX523" fmla="*/ 2810896 w 5352225"/>
                <a:gd name="connsiteY523" fmla="*/ 1520149 h 3098548"/>
                <a:gd name="connsiteX524" fmla="*/ 2756729 w 5352225"/>
                <a:gd name="connsiteY524" fmla="*/ 1520149 h 3098548"/>
                <a:gd name="connsiteX525" fmla="*/ 2592273 w 5352225"/>
                <a:gd name="connsiteY525" fmla="*/ 1424958 h 3098548"/>
                <a:gd name="connsiteX526" fmla="*/ 2592273 w 5352225"/>
                <a:gd name="connsiteY526" fmla="*/ 1394314 h 3098548"/>
                <a:gd name="connsiteX527" fmla="*/ 2596841 w 5352225"/>
                <a:gd name="connsiteY527" fmla="*/ 1391054 h 3098548"/>
                <a:gd name="connsiteX528" fmla="*/ 2751509 w 5352225"/>
                <a:gd name="connsiteY528" fmla="*/ 1301732 h 3098548"/>
                <a:gd name="connsiteX529" fmla="*/ 2784791 w 5352225"/>
                <a:gd name="connsiteY529" fmla="*/ 1293256 h 3098548"/>
                <a:gd name="connsiteX530" fmla="*/ 2246173 w 5352225"/>
                <a:gd name="connsiteY530" fmla="*/ 1287495 h 3098548"/>
                <a:gd name="connsiteX531" fmla="*/ 2271625 w 5352225"/>
                <a:gd name="connsiteY531" fmla="*/ 1292726 h 3098548"/>
                <a:gd name="connsiteX532" fmla="*/ 2436082 w 5352225"/>
                <a:gd name="connsiteY532" fmla="*/ 1388190 h 3098548"/>
                <a:gd name="connsiteX533" fmla="*/ 2436082 w 5352225"/>
                <a:gd name="connsiteY533" fmla="*/ 1420229 h 3098548"/>
                <a:gd name="connsiteX534" fmla="*/ 2432167 w 5352225"/>
                <a:gd name="connsiteY534" fmla="*/ 1422191 h 3098548"/>
                <a:gd name="connsiteX535" fmla="*/ 2277499 w 5352225"/>
                <a:gd name="connsiteY535" fmla="*/ 1511770 h 3098548"/>
                <a:gd name="connsiteX536" fmla="*/ 2272930 w 5352225"/>
                <a:gd name="connsiteY536" fmla="*/ 1514386 h 3098548"/>
                <a:gd name="connsiteX537" fmla="*/ 2218764 w 5352225"/>
                <a:gd name="connsiteY537" fmla="*/ 1514386 h 3098548"/>
                <a:gd name="connsiteX538" fmla="*/ 2053654 w 5352225"/>
                <a:gd name="connsiteY538" fmla="*/ 1418922 h 3098548"/>
                <a:gd name="connsiteX539" fmla="*/ 2053654 w 5352225"/>
                <a:gd name="connsiteY539" fmla="*/ 1388190 h 3098548"/>
                <a:gd name="connsiteX540" fmla="*/ 2057570 w 5352225"/>
                <a:gd name="connsiteY540" fmla="*/ 1384921 h 3098548"/>
                <a:gd name="connsiteX541" fmla="*/ 2212890 w 5352225"/>
                <a:gd name="connsiteY541" fmla="*/ 1295341 h 3098548"/>
                <a:gd name="connsiteX542" fmla="*/ 2246173 w 5352225"/>
                <a:gd name="connsiteY542" fmla="*/ 1287495 h 3098548"/>
                <a:gd name="connsiteX543" fmla="*/ 1701797 w 5352225"/>
                <a:gd name="connsiteY543" fmla="*/ 1273094 h 3098548"/>
                <a:gd name="connsiteX544" fmla="*/ 1727249 w 5352225"/>
                <a:gd name="connsiteY544" fmla="*/ 1278978 h 3098548"/>
                <a:gd name="connsiteX545" fmla="*/ 1891705 w 5352225"/>
                <a:gd name="connsiteY545" fmla="*/ 1373788 h 3098548"/>
                <a:gd name="connsiteX546" fmla="*/ 1891705 w 5352225"/>
                <a:gd name="connsiteY546" fmla="*/ 1405827 h 3098548"/>
                <a:gd name="connsiteX547" fmla="*/ 1887137 w 5352225"/>
                <a:gd name="connsiteY547" fmla="*/ 1408443 h 3098548"/>
                <a:gd name="connsiteX548" fmla="*/ 1732470 w 5352225"/>
                <a:gd name="connsiteY548" fmla="*/ 1497367 h 3098548"/>
                <a:gd name="connsiteX549" fmla="*/ 1727249 w 5352225"/>
                <a:gd name="connsiteY549" fmla="*/ 1499983 h 3098548"/>
                <a:gd name="connsiteX550" fmla="*/ 1673735 w 5352225"/>
                <a:gd name="connsiteY550" fmla="*/ 1499983 h 3098548"/>
                <a:gd name="connsiteX551" fmla="*/ 1509279 w 5352225"/>
                <a:gd name="connsiteY551" fmla="*/ 1404519 h 3098548"/>
                <a:gd name="connsiteX552" fmla="*/ 1509279 w 5352225"/>
                <a:gd name="connsiteY552" fmla="*/ 1373788 h 3098548"/>
                <a:gd name="connsiteX553" fmla="*/ 1513195 w 5352225"/>
                <a:gd name="connsiteY553" fmla="*/ 1370519 h 3098548"/>
                <a:gd name="connsiteX554" fmla="*/ 1667862 w 5352225"/>
                <a:gd name="connsiteY554" fmla="*/ 1280940 h 3098548"/>
                <a:gd name="connsiteX555" fmla="*/ 1701797 w 5352225"/>
                <a:gd name="connsiteY555" fmla="*/ 1273094 h 3098548"/>
                <a:gd name="connsiteX556" fmla="*/ 3234118 w 5352225"/>
                <a:gd name="connsiteY556" fmla="*/ 1255812 h 3098548"/>
                <a:gd name="connsiteX557" fmla="*/ 3259570 w 5352225"/>
                <a:gd name="connsiteY557" fmla="*/ 1261696 h 3098548"/>
                <a:gd name="connsiteX558" fmla="*/ 3424026 w 5352225"/>
                <a:gd name="connsiteY558" fmla="*/ 1356506 h 3098548"/>
                <a:gd name="connsiteX559" fmla="*/ 3424026 w 5352225"/>
                <a:gd name="connsiteY559" fmla="*/ 1387891 h 3098548"/>
                <a:gd name="connsiteX560" fmla="*/ 3419458 w 5352225"/>
                <a:gd name="connsiteY560" fmla="*/ 1390507 h 3098548"/>
                <a:gd name="connsiteX561" fmla="*/ 3264791 w 5352225"/>
                <a:gd name="connsiteY561" fmla="*/ 1480085 h 3098548"/>
                <a:gd name="connsiteX562" fmla="*/ 3260223 w 5352225"/>
                <a:gd name="connsiteY562" fmla="*/ 1482701 h 3098548"/>
                <a:gd name="connsiteX563" fmla="*/ 3206056 w 5352225"/>
                <a:gd name="connsiteY563" fmla="*/ 1482701 h 3098548"/>
                <a:gd name="connsiteX564" fmla="*/ 3041600 w 5352225"/>
                <a:gd name="connsiteY564" fmla="*/ 1387891 h 3098548"/>
                <a:gd name="connsiteX565" fmla="*/ 3041600 w 5352225"/>
                <a:gd name="connsiteY565" fmla="*/ 1355852 h 3098548"/>
                <a:gd name="connsiteX566" fmla="*/ 3045516 w 5352225"/>
                <a:gd name="connsiteY566" fmla="*/ 1353237 h 3098548"/>
                <a:gd name="connsiteX567" fmla="*/ 3200836 w 5352225"/>
                <a:gd name="connsiteY567" fmla="*/ 1264312 h 3098548"/>
                <a:gd name="connsiteX568" fmla="*/ 3234118 w 5352225"/>
                <a:gd name="connsiteY568" fmla="*/ 1255812 h 3098548"/>
                <a:gd name="connsiteX569" fmla="*/ 1032264 w 5352225"/>
                <a:gd name="connsiteY569" fmla="*/ 1212606 h 3098548"/>
                <a:gd name="connsiteX570" fmla="*/ 1061638 w 5352225"/>
                <a:gd name="connsiteY570" fmla="*/ 1219112 h 3098548"/>
                <a:gd name="connsiteX571" fmla="*/ 1275743 w 5352225"/>
                <a:gd name="connsiteY571" fmla="*/ 1342081 h 3098548"/>
                <a:gd name="connsiteX572" fmla="*/ 1286840 w 5352225"/>
                <a:gd name="connsiteY572" fmla="*/ 1355744 h 3098548"/>
                <a:gd name="connsiteX573" fmla="*/ 1286840 w 5352225"/>
                <a:gd name="connsiteY573" fmla="*/ 1362901 h 3098548"/>
                <a:gd name="connsiteX574" fmla="*/ 1271174 w 5352225"/>
                <a:gd name="connsiteY574" fmla="*/ 1380468 h 3098548"/>
                <a:gd name="connsiteX575" fmla="*/ 1123650 w 5352225"/>
                <a:gd name="connsiteY575" fmla="*/ 1465050 h 3098548"/>
                <a:gd name="connsiteX576" fmla="*/ 1116470 w 5352225"/>
                <a:gd name="connsiteY576" fmla="*/ 1468303 h 3098548"/>
                <a:gd name="connsiteX577" fmla="*/ 1057722 w 5352225"/>
                <a:gd name="connsiteY577" fmla="*/ 1468303 h 3098548"/>
                <a:gd name="connsiteX578" fmla="*/ 842964 w 5352225"/>
                <a:gd name="connsiteY578" fmla="*/ 1344684 h 3098548"/>
                <a:gd name="connsiteX579" fmla="*/ 848186 w 5352225"/>
                <a:gd name="connsiteY579" fmla="*/ 1306296 h 3098548"/>
                <a:gd name="connsiteX580" fmla="*/ 995710 w 5352225"/>
                <a:gd name="connsiteY580" fmla="*/ 1221715 h 3098548"/>
                <a:gd name="connsiteX581" fmla="*/ 1032264 w 5352225"/>
                <a:gd name="connsiteY581" fmla="*/ 1212606 h 3098548"/>
                <a:gd name="connsiteX582" fmla="*/ 3414326 w 5352225"/>
                <a:gd name="connsiteY582" fmla="*/ 1149240 h 3098548"/>
                <a:gd name="connsiteX583" fmla="*/ 3452907 w 5352225"/>
                <a:gd name="connsiteY583" fmla="*/ 1158319 h 3098548"/>
                <a:gd name="connsiteX584" fmla="*/ 3630769 w 5352225"/>
                <a:gd name="connsiteY584" fmla="*/ 1260141 h 3098548"/>
                <a:gd name="connsiteX585" fmla="*/ 3645809 w 5352225"/>
                <a:gd name="connsiteY585" fmla="*/ 1278949 h 3098548"/>
                <a:gd name="connsiteX586" fmla="*/ 3645809 w 5352225"/>
                <a:gd name="connsiteY586" fmla="*/ 1285434 h 3098548"/>
                <a:gd name="connsiteX587" fmla="*/ 3624230 w 5352225"/>
                <a:gd name="connsiteY587" fmla="*/ 1310728 h 3098548"/>
                <a:gd name="connsiteX588" fmla="*/ 3572572 w 5352225"/>
                <a:gd name="connsiteY588" fmla="*/ 1340561 h 3098548"/>
                <a:gd name="connsiteX589" fmla="*/ 3565379 w 5352225"/>
                <a:gd name="connsiteY589" fmla="*/ 1344452 h 3098548"/>
                <a:gd name="connsiteX590" fmla="*/ 3484294 w 5352225"/>
                <a:gd name="connsiteY590" fmla="*/ 1344452 h 3098548"/>
                <a:gd name="connsiteX591" fmla="*/ 3306432 w 5352225"/>
                <a:gd name="connsiteY591" fmla="*/ 1242630 h 3098548"/>
                <a:gd name="connsiteX592" fmla="*/ 3312317 w 5352225"/>
                <a:gd name="connsiteY592" fmla="*/ 1191395 h 3098548"/>
                <a:gd name="connsiteX593" fmla="*/ 3364629 w 5352225"/>
                <a:gd name="connsiteY593" fmla="*/ 1162211 h 3098548"/>
                <a:gd name="connsiteX594" fmla="*/ 3414326 w 5352225"/>
                <a:gd name="connsiteY594" fmla="*/ 1149240 h 3098548"/>
                <a:gd name="connsiteX595" fmla="*/ 2507630 w 5352225"/>
                <a:gd name="connsiteY595" fmla="*/ 1134839 h 3098548"/>
                <a:gd name="connsiteX596" fmla="*/ 2533081 w 5352225"/>
                <a:gd name="connsiteY596" fmla="*/ 1140723 h 3098548"/>
                <a:gd name="connsiteX597" fmla="*/ 2698190 w 5352225"/>
                <a:gd name="connsiteY597" fmla="*/ 1235533 h 3098548"/>
                <a:gd name="connsiteX598" fmla="*/ 2698190 w 5352225"/>
                <a:gd name="connsiteY598" fmla="*/ 1266918 h 3098548"/>
                <a:gd name="connsiteX599" fmla="*/ 2693622 w 5352225"/>
                <a:gd name="connsiteY599" fmla="*/ 1269534 h 3098548"/>
                <a:gd name="connsiteX600" fmla="*/ 2538955 w 5352225"/>
                <a:gd name="connsiteY600" fmla="*/ 1359112 h 3098548"/>
                <a:gd name="connsiteX601" fmla="*/ 2534387 w 5352225"/>
                <a:gd name="connsiteY601" fmla="*/ 1361728 h 3098548"/>
                <a:gd name="connsiteX602" fmla="*/ 2480220 w 5352225"/>
                <a:gd name="connsiteY602" fmla="*/ 1361728 h 3098548"/>
                <a:gd name="connsiteX603" fmla="*/ 2315764 w 5352225"/>
                <a:gd name="connsiteY603" fmla="*/ 1266918 h 3098548"/>
                <a:gd name="connsiteX604" fmla="*/ 2315764 w 5352225"/>
                <a:gd name="connsiteY604" fmla="*/ 1234879 h 3098548"/>
                <a:gd name="connsiteX605" fmla="*/ 2319680 w 5352225"/>
                <a:gd name="connsiteY605" fmla="*/ 1232264 h 3098548"/>
                <a:gd name="connsiteX606" fmla="*/ 2474347 w 5352225"/>
                <a:gd name="connsiteY606" fmla="*/ 1143339 h 3098548"/>
                <a:gd name="connsiteX607" fmla="*/ 2507630 w 5352225"/>
                <a:gd name="connsiteY607" fmla="*/ 1134839 h 3098548"/>
                <a:gd name="connsiteX608" fmla="*/ 1968686 w 5352225"/>
                <a:gd name="connsiteY608" fmla="*/ 1126198 h 3098548"/>
                <a:gd name="connsiteX609" fmla="*/ 1994834 w 5352225"/>
                <a:gd name="connsiteY609" fmla="*/ 1132083 h 3098548"/>
                <a:gd name="connsiteX610" fmla="*/ 2159572 w 5352225"/>
                <a:gd name="connsiteY610" fmla="*/ 1227547 h 3098548"/>
                <a:gd name="connsiteX611" fmla="*/ 2159572 w 5352225"/>
                <a:gd name="connsiteY611" fmla="*/ 1258932 h 3098548"/>
                <a:gd name="connsiteX612" fmla="*/ 2154996 w 5352225"/>
                <a:gd name="connsiteY612" fmla="*/ 1261548 h 3098548"/>
                <a:gd name="connsiteX613" fmla="*/ 2000718 w 5352225"/>
                <a:gd name="connsiteY613" fmla="*/ 1351127 h 3098548"/>
                <a:gd name="connsiteX614" fmla="*/ 1997449 w 5352225"/>
                <a:gd name="connsiteY614" fmla="*/ 1353089 h 3098548"/>
                <a:gd name="connsiteX615" fmla="*/ 1941229 w 5352225"/>
                <a:gd name="connsiteY615" fmla="*/ 1353089 h 3098548"/>
                <a:gd name="connsiteX616" fmla="*/ 1777145 w 5352225"/>
                <a:gd name="connsiteY616" fmla="*/ 1258278 h 3098548"/>
                <a:gd name="connsiteX617" fmla="*/ 1777145 w 5352225"/>
                <a:gd name="connsiteY617" fmla="*/ 1226893 h 3098548"/>
                <a:gd name="connsiteX618" fmla="*/ 1781067 w 5352225"/>
                <a:gd name="connsiteY618" fmla="*/ 1224277 h 3098548"/>
                <a:gd name="connsiteX619" fmla="*/ 1935346 w 5352225"/>
                <a:gd name="connsiteY619" fmla="*/ 1134698 h 3098548"/>
                <a:gd name="connsiteX620" fmla="*/ 1968686 w 5352225"/>
                <a:gd name="connsiteY620" fmla="*/ 1126198 h 3098548"/>
                <a:gd name="connsiteX621" fmla="*/ 1428167 w 5352225"/>
                <a:gd name="connsiteY621" fmla="*/ 1114677 h 3098548"/>
                <a:gd name="connsiteX622" fmla="*/ 1453619 w 5352225"/>
                <a:gd name="connsiteY622" fmla="*/ 1120545 h 3098548"/>
                <a:gd name="connsiteX623" fmla="*/ 1618076 w 5352225"/>
                <a:gd name="connsiteY623" fmla="*/ 1215735 h 3098548"/>
                <a:gd name="connsiteX624" fmla="*/ 1618076 w 5352225"/>
                <a:gd name="connsiteY624" fmla="*/ 1247031 h 3098548"/>
                <a:gd name="connsiteX625" fmla="*/ 1613508 w 5352225"/>
                <a:gd name="connsiteY625" fmla="*/ 1249639 h 3098548"/>
                <a:gd name="connsiteX626" fmla="*/ 1458840 w 5352225"/>
                <a:gd name="connsiteY626" fmla="*/ 1338962 h 3098548"/>
                <a:gd name="connsiteX627" fmla="*/ 1453619 w 5352225"/>
                <a:gd name="connsiteY627" fmla="*/ 1341570 h 3098548"/>
                <a:gd name="connsiteX628" fmla="*/ 1400105 w 5352225"/>
                <a:gd name="connsiteY628" fmla="*/ 1341570 h 3098548"/>
                <a:gd name="connsiteX629" fmla="*/ 1235648 w 5352225"/>
                <a:gd name="connsiteY629" fmla="*/ 1246379 h 3098548"/>
                <a:gd name="connsiteX630" fmla="*/ 1235648 w 5352225"/>
                <a:gd name="connsiteY630" fmla="*/ 1215083 h 3098548"/>
                <a:gd name="connsiteX631" fmla="*/ 1239564 w 5352225"/>
                <a:gd name="connsiteY631" fmla="*/ 1212475 h 3098548"/>
                <a:gd name="connsiteX632" fmla="*/ 1394232 w 5352225"/>
                <a:gd name="connsiteY632" fmla="*/ 1123153 h 3098548"/>
                <a:gd name="connsiteX633" fmla="*/ 1428167 w 5352225"/>
                <a:gd name="connsiteY633" fmla="*/ 1114677 h 3098548"/>
                <a:gd name="connsiteX634" fmla="*/ 2948967 w 5352225"/>
                <a:gd name="connsiteY634" fmla="*/ 1091635 h 3098548"/>
                <a:gd name="connsiteX635" fmla="*/ 2974419 w 5352225"/>
                <a:gd name="connsiteY635" fmla="*/ 1097503 h 3098548"/>
                <a:gd name="connsiteX636" fmla="*/ 3138876 w 5352225"/>
                <a:gd name="connsiteY636" fmla="*/ 1192693 h 3098548"/>
                <a:gd name="connsiteX637" fmla="*/ 3138876 w 5352225"/>
                <a:gd name="connsiteY637" fmla="*/ 1223989 h 3098548"/>
                <a:gd name="connsiteX638" fmla="*/ 3134308 w 5352225"/>
                <a:gd name="connsiteY638" fmla="*/ 1226597 h 3098548"/>
                <a:gd name="connsiteX639" fmla="*/ 2979640 w 5352225"/>
                <a:gd name="connsiteY639" fmla="*/ 1315920 h 3098548"/>
                <a:gd name="connsiteX640" fmla="*/ 2974419 w 5352225"/>
                <a:gd name="connsiteY640" fmla="*/ 1318528 h 3098548"/>
                <a:gd name="connsiteX641" fmla="*/ 2920905 w 5352225"/>
                <a:gd name="connsiteY641" fmla="*/ 1318528 h 3098548"/>
                <a:gd name="connsiteX642" fmla="*/ 2756448 w 5352225"/>
                <a:gd name="connsiteY642" fmla="*/ 1223337 h 3098548"/>
                <a:gd name="connsiteX643" fmla="*/ 2756448 w 5352225"/>
                <a:gd name="connsiteY643" fmla="*/ 1192041 h 3098548"/>
                <a:gd name="connsiteX644" fmla="*/ 2760364 w 5352225"/>
                <a:gd name="connsiteY644" fmla="*/ 1189433 h 3098548"/>
                <a:gd name="connsiteX645" fmla="*/ 2915032 w 5352225"/>
                <a:gd name="connsiteY645" fmla="*/ 1100111 h 3098548"/>
                <a:gd name="connsiteX646" fmla="*/ 2948967 w 5352225"/>
                <a:gd name="connsiteY646" fmla="*/ 1091635 h 3098548"/>
                <a:gd name="connsiteX647" fmla="*/ 751297 w 5352225"/>
                <a:gd name="connsiteY647" fmla="*/ 1051310 h 3098548"/>
                <a:gd name="connsiteX648" fmla="*/ 776749 w 5352225"/>
                <a:gd name="connsiteY648" fmla="*/ 1057195 h 3098548"/>
                <a:gd name="connsiteX649" fmla="*/ 941205 w 5352225"/>
                <a:gd name="connsiteY649" fmla="*/ 1152659 h 3098548"/>
                <a:gd name="connsiteX650" fmla="*/ 941205 w 5352225"/>
                <a:gd name="connsiteY650" fmla="*/ 1184698 h 3098548"/>
                <a:gd name="connsiteX651" fmla="*/ 937290 w 5352225"/>
                <a:gd name="connsiteY651" fmla="*/ 1186660 h 3098548"/>
                <a:gd name="connsiteX652" fmla="*/ 782622 w 5352225"/>
                <a:gd name="connsiteY652" fmla="*/ 1276239 h 3098548"/>
                <a:gd name="connsiteX653" fmla="*/ 778707 w 5352225"/>
                <a:gd name="connsiteY653" fmla="*/ 1278201 h 3098548"/>
                <a:gd name="connsiteX654" fmla="*/ 723235 w 5352225"/>
                <a:gd name="connsiteY654" fmla="*/ 1278201 h 3098548"/>
                <a:gd name="connsiteX655" fmla="*/ 558779 w 5352225"/>
                <a:gd name="connsiteY655" fmla="*/ 1183390 h 3098548"/>
                <a:gd name="connsiteX656" fmla="*/ 558779 w 5352225"/>
                <a:gd name="connsiteY656" fmla="*/ 1152659 h 3098548"/>
                <a:gd name="connsiteX657" fmla="*/ 563347 w 5352225"/>
                <a:gd name="connsiteY657" fmla="*/ 1149389 h 3098548"/>
                <a:gd name="connsiteX658" fmla="*/ 717362 w 5352225"/>
                <a:gd name="connsiteY658" fmla="*/ 1059810 h 3098548"/>
                <a:gd name="connsiteX659" fmla="*/ 751297 w 5352225"/>
                <a:gd name="connsiteY659" fmla="*/ 1051310 h 3098548"/>
                <a:gd name="connsiteX660" fmla="*/ 3130624 w 5352225"/>
                <a:gd name="connsiteY660" fmla="*/ 985063 h 3098548"/>
                <a:gd name="connsiteX661" fmla="*/ 3169205 w 5352225"/>
                <a:gd name="connsiteY661" fmla="*/ 993494 h 3098548"/>
                <a:gd name="connsiteX662" fmla="*/ 3347067 w 5352225"/>
                <a:gd name="connsiteY662" fmla="*/ 1095964 h 3098548"/>
                <a:gd name="connsiteX663" fmla="*/ 3340528 w 5352225"/>
                <a:gd name="connsiteY663" fmla="*/ 1146551 h 3098548"/>
                <a:gd name="connsiteX664" fmla="*/ 3288216 w 5352225"/>
                <a:gd name="connsiteY664" fmla="*/ 1176384 h 3098548"/>
                <a:gd name="connsiteX665" fmla="*/ 3281023 w 5352225"/>
                <a:gd name="connsiteY665" fmla="*/ 1180275 h 3098548"/>
                <a:gd name="connsiteX666" fmla="*/ 3199938 w 5352225"/>
                <a:gd name="connsiteY666" fmla="*/ 1180275 h 3098548"/>
                <a:gd name="connsiteX667" fmla="*/ 3022076 w 5352225"/>
                <a:gd name="connsiteY667" fmla="*/ 1077805 h 3098548"/>
                <a:gd name="connsiteX668" fmla="*/ 3007036 w 5352225"/>
                <a:gd name="connsiteY668" fmla="*/ 1059646 h 3098548"/>
                <a:gd name="connsiteX669" fmla="*/ 3007036 w 5352225"/>
                <a:gd name="connsiteY669" fmla="*/ 1053160 h 3098548"/>
                <a:gd name="connsiteX670" fmla="*/ 3028615 w 5352225"/>
                <a:gd name="connsiteY670" fmla="*/ 1027218 h 3098548"/>
                <a:gd name="connsiteX671" fmla="*/ 3080274 w 5352225"/>
                <a:gd name="connsiteY671" fmla="*/ 997385 h 3098548"/>
                <a:gd name="connsiteX672" fmla="*/ 3130624 w 5352225"/>
                <a:gd name="connsiteY672" fmla="*/ 985063 h 3098548"/>
                <a:gd name="connsiteX673" fmla="*/ 2231772 w 5352225"/>
                <a:gd name="connsiteY673" fmla="*/ 973542 h 3098548"/>
                <a:gd name="connsiteX674" fmla="*/ 2257224 w 5352225"/>
                <a:gd name="connsiteY674" fmla="*/ 979426 h 3098548"/>
                <a:gd name="connsiteX675" fmla="*/ 2421680 w 5352225"/>
                <a:gd name="connsiteY675" fmla="*/ 1074890 h 3098548"/>
                <a:gd name="connsiteX676" fmla="*/ 2421680 w 5352225"/>
                <a:gd name="connsiteY676" fmla="*/ 1106929 h 3098548"/>
                <a:gd name="connsiteX677" fmla="*/ 2417765 w 5352225"/>
                <a:gd name="connsiteY677" fmla="*/ 1108891 h 3098548"/>
                <a:gd name="connsiteX678" fmla="*/ 2263097 w 5352225"/>
                <a:gd name="connsiteY678" fmla="*/ 1198469 h 3098548"/>
                <a:gd name="connsiteX679" fmla="*/ 2259834 w 5352225"/>
                <a:gd name="connsiteY679" fmla="*/ 1200431 h 3098548"/>
                <a:gd name="connsiteX680" fmla="*/ 2203710 w 5352225"/>
                <a:gd name="connsiteY680" fmla="*/ 1200431 h 3098548"/>
                <a:gd name="connsiteX681" fmla="*/ 2039254 w 5352225"/>
                <a:gd name="connsiteY681" fmla="*/ 1105621 h 3098548"/>
                <a:gd name="connsiteX682" fmla="*/ 2039254 w 5352225"/>
                <a:gd name="connsiteY682" fmla="*/ 1074890 h 3098548"/>
                <a:gd name="connsiteX683" fmla="*/ 2043822 w 5352225"/>
                <a:gd name="connsiteY683" fmla="*/ 1071621 h 3098548"/>
                <a:gd name="connsiteX684" fmla="*/ 2198490 w 5352225"/>
                <a:gd name="connsiteY684" fmla="*/ 982042 h 3098548"/>
                <a:gd name="connsiteX685" fmla="*/ 2231772 w 5352225"/>
                <a:gd name="connsiteY685" fmla="*/ 973542 h 3098548"/>
                <a:gd name="connsiteX686" fmla="*/ 1693155 w 5352225"/>
                <a:gd name="connsiteY686" fmla="*/ 964901 h 3098548"/>
                <a:gd name="connsiteX687" fmla="*/ 1718607 w 5352225"/>
                <a:gd name="connsiteY687" fmla="*/ 970769 h 3098548"/>
                <a:gd name="connsiteX688" fmla="*/ 1883064 w 5352225"/>
                <a:gd name="connsiteY688" fmla="*/ 1065959 h 3098548"/>
                <a:gd name="connsiteX689" fmla="*/ 1883064 w 5352225"/>
                <a:gd name="connsiteY689" fmla="*/ 1097907 h 3098548"/>
                <a:gd name="connsiteX690" fmla="*/ 1879149 w 5352225"/>
                <a:gd name="connsiteY690" fmla="*/ 1099863 h 3098548"/>
                <a:gd name="connsiteX691" fmla="*/ 1724481 w 5352225"/>
                <a:gd name="connsiteY691" fmla="*/ 1189186 h 3098548"/>
                <a:gd name="connsiteX692" fmla="*/ 1719260 w 5352225"/>
                <a:gd name="connsiteY692" fmla="*/ 1191794 h 3098548"/>
                <a:gd name="connsiteX693" fmla="*/ 1665746 w 5352225"/>
                <a:gd name="connsiteY693" fmla="*/ 1191794 h 3098548"/>
                <a:gd name="connsiteX694" fmla="*/ 1500636 w 5352225"/>
                <a:gd name="connsiteY694" fmla="*/ 1097255 h 3098548"/>
                <a:gd name="connsiteX695" fmla="*/ 1500636 w 5352225"/>
                <a:gd name="connsiteY695" fmla="*/ 1065959 h 3098548"/>
                <a:gd name="connsiteX696" fmla="*/ 1505204 w 5352225"/>
                <a:gd name="connsiteY696" fmla="*/ 1062699 h 3098548"/>
                <a:gd name="connsiteX697" fmla="*/ 1659872 w 5352225"/>
                <a:gd name="connsiteY697" fmla="*/ 973377 h 3098548"/>
                <a:gd name="connsiteX698" fmla="*/ 1693155 w 5352225"/>
                <a:gd name="connsiteY698" fmla="*/ 964901 h 3098548"/>
                <a:gd name="connsiteX699" fmla="*/ 1154212 w 5352225"/>
                <a:gd name="connsiteY699" fmla="*/ 956260 h 3098548"/>
                <a:gd name="connsiteX700" fmla="*/ 1180272 w 5352225"/>
                <a:gd name="connsiteY700" fmla="*/ 962780 h 3098548"/>
                <a:gd name="connsiteX701" fmla="*/ 1344448 w 5352225"/>
                <a:gd name="connsiteY701" fmla="*/ 1057970 h 3098548"/>
                <a:gd name="connsiteX702" fmla="*/ 1344448 w 5352225"/>
                <a:gd name="connsiteY702" fmla="*/ 1088613 h 3098548"/>
                <a:gd name="connsiteX703" fmla="*/ 1339888 w 5352225"/>
                <a:gd name="connsiteY703" fmla="*/ 1091221 h 3098548"/>
                <a:gd name="connsiteX704" fmla="*/ 1185484 w 5352225"/>
                <a:gd name="connsiteY704" fmla="*/ 1181195 h 3098548"/>
                <a:gd name="connsiteX705" fmla="*/ 1181575 w 5352225"/>
                <a:gd name="connsiteY705" fmla="*/ 1183151 h 3098548"/>
                <a:gd name="connsiteX706" fmla="*/ 1126198 w 5352225"/>
                <a:gd name="connsiteY706" fmla="*/ 1183151 h 3098548"/>
                <a:gd name="connsiteX707" fmla="*/ 962021 w 5352225"/>
                <a:gd name="connsiteY707" fmla="*/ 1087961 h 3098548"/>
                <a:gd name="connsiteX708" fmla="*/ 962021 w 5352225"/>
                <a:gd name="connsiteY708" fmla="*/ 1057318 h 3098548"/>
                <a:gd name="connsiteX709" fmla="*/ 966581 w 5352225"/>
                <a:gd name="connsiteY709" fmla="*/ 1054058 h 3098548"/>
                <a:gd name="connsiteX710" fmla="*/ 1120986 w 5352225"/>
                <a:gd name="connsiteY710" fmla="*/ 964736 h 3098548"/>
                <a:gd name="connsiteX711" fmla="*/ 1154212 w 5352225"/>
                <a:gd name="connsiteY711" fmla="*/ 956260 h 3098548"/>
                <a:gd name="connsiteX712" fmla="*/ 2666697 w 5352225"/>
                <a:gd name="connsiteY712" fmla="*/ 927457 h 3098548"/>
                <a:gd name="connsiteX713" fmla="*/ 2692149 w 5352225"/>
                <a:gd name="connsiteY713" fmla="*/ 932688 h 3098548"/>
                <a:gd name="connsiteX714" fmla="*/ 2856606 w 5352225"/>
                <a:gd name="connsiteY714" fmla="*/ 1028151 h 3098548"/>
                <a:gd name="connsiteX715" fmla="*/ 2856606 w 5352225"/>
                <a:gd name="connsiteY715" fmla="*/ 1060190 h 3098548"/>
                <a:gd name="connsiteX716" fmla="*/ 2852691 w 5352225"/>
                <a:gd name="connsiteY716" fmla="*/ 1062152 h 3098548"/>
                <a:gd name="connsiteX717" fmla="*/ 2697370 w 5352225"/>
                <a:gd name="connsiteY717" fmla="*/ 1151730 h 3098548"/>
                <a:gd name="connsiteX718" fmla="*/ 2692149 w 5352225"/>
                <a:gd name="connsiteY718" fmla="*/ 1154346 h 3098548"/>
                <a:gd name="connsiteX719" fmla="*/ 2638635 w 5352225"/>
                <a:gd name="connsiteY719" fmla="*/ 1154346 h 3098548"/>
                <a:gd name="connsiteX720" fmla="*/ 2474178 w 5352225"/>
                <a:gd name="connsiteY720" fmla="*/ 1058882 h 3098548"/>
                <a:gd name="connsiteX721" fmla="*/ 2474178 w 5352225"/>
                <a:gd name="connsiteY721" fmla="*/ 1027497 h 3098548"/>
                <a:gd name="connsiteX722" fmla="*/ 2478094 w 5352225"/>
                <a:gd name="connsiteY722" fmla="*/ 1024882 h 3098548"/>
                <a:gd name="connsiteX723" fmla="*/ 2632762 w 5352225"/>
                <a:gd name="connsiteY723" fmla="*/ 935303 h 3098548"/>
                <a:gd name="connsiteX724" fmla="*/ 2666697 w 5352225"/>
                <a:gd name="connsiteY724" fmla="*/ 927457 h 3098548"/>
                <a:gd name="connsiteX725" fmla="*/ 474136 w 5352225"/>
                <a:gd name="connsiteY725" fmla="*/ 890013 h 3098548"/>
                <a:gd name="connsiteX726" fmla="*/ 499587 w 5352225"/>
                <a:gd name="connsiteY726" fmla="*/ 895881 h 3098548"/>
                <a:gd name="connsiteX727" fmla="*/ 664696 w 5352225"/>
                <a:gd name="connsiteY727" fmla="*/ 991071 h 3098548"/>
                <a:gd name="connsiteX728" fmla="*/ 664696 w 5352225"/>
                <a:gd name="connsiteY728" fmla="*/ 1022367 h 3098548"/>
                <a:gd name="connsiteX729" fmla="*/ 660128 w 5352225"/>
                <a:gd name="connsiteY729" fmla="*/ 1024975 h 3098548"/>
                <a:gd name="connsiteX730" fmla="*/ 505461 w 5352225"/>
                <a:gd name="connsiteY730" fmla="*/ 1114298 h 3098548"/>
                <a:gd name="connsiteX731" fmla="*/ 499587 w 5352225"/>
                <a:gd name="connsiteY731" fmla="*/ 1116906 h 3098548"/>
                <a:gd name="connsiteX732" fmla="*/ 446074 w 5352225"/>
                <a:gd name="connsiteY732" fmla="*/ 1116906 h 3098548"/>
                <a:gd name="connsiteX733" fmla="*/ 282270 w 5352225"/>
                <a:gd name="connsiteY733" fmla="*/ 1021715 h 3098548"/>
                <a:gd name="connsiteX734" fmla="*/ 282270 w 5352225"/>
                <a:gd name="connsiteY734" fmla="*/ 990419 h 3098548"/>
                <a:gd name="connsiteX735" fmla="*/ 286186 w 5352225"/>
                <a:gd name="connsiteY735" fmla="*/ 987811 h 3098548"/>
                <a:gd name="connsiteX736" fmla="*/ 440853 w 5352225"/>
                <a:gd name="connsiteY736" fmla="*/ 898489 h 3098548"/>
                <a:gd name="connsiteX737" fmla="*/ 474136 w 5352225"/>
                <a:gd name="connsiteY737" fmla="*/ 890013 h 3098548"/>
                <a:gd name="connsiteX738" fmla="*/ 2844026 w 5352225"/>
                <a:gd name="connsiteY738" fmla="*/ 820885 h 3098548"/>
                <a:gd name="connsiteX739" fmla="*/ 2882607 w 5352225"/>
                <a:gd name="connsiteY739" fmla="*/ 829344 h 3098548"/>
                <a:gd name="connsiteX740" fmla="*/ 3060469 w 5352225"/>
                <a:gd name="connsiteY740" fmla="*/ 931504 h 3098548"/>
                <a:gd name="connsiteX741" fmla="*/ 3075509 w 5352225"/>
                <a:gd name="connsiteY741" fmla="*/ 950374 h 3098548"/>
                <a:gd name="connsiteX742" fmla="*/ 3075509 w 5352225"/>
                <a:gd name="connsiteY742" fmla="*/ 957532 h 3098548"/>
                <a:gd name="connsiteX743" fmla="*/ 3054584 w 5352225"/>
                <a:gd name="connsiteY743" fmla="*/ 982909 h 3098548"/>
                <a:gd name="connsiteX744" fmla="*/ 3002272 w 5352225"/>
                <a:gd name="connsiteY744" fmla="*/ 1012191 h 3098548"/>
                <a:gd name="connsiteX745" fmla="*/ 2995079 w 5352225"/>
                <a:gd name="connsiteY745" fmla="*/ 1016095 h 3098548"/>
                <a:gd name="connsiteX746" fmla="*/ 2913994 w 5352225"/>
                <a:gd name="connsiteY746" fmla="*/ 1016095 h 3098548"/>
                <a:gd name="connsiteX747" fmla="*/ 2736132 w 5352225"/>
                <a:gd name="connsiteY747" fmla="*/ 913935 h 3098548"/>
                <a:gd name="connsiteX748" fmla="*/ 2742017 w 5352225"/>
                <a:gd name="connsiteY748" fmla="*/ 863180 h 3098548"/>
                <a:gd name="connsiteX749" fmla="*/ 2793675 w 5352225"/>
                <a:gd name="connsiteY749" fmla="*/ 833248 h 3098548"/>
                <a:gd name="connsiteX750" fmla="*/ 2844026 w 5352225"/>
                <a:gd name="connsiteY750" fmla="*/ 820885 h 3098548"/>
                <a:gd name="connsiteX751" fmla="*/ 1954938 w 5352225"/>
                <a:gd name="connsiteY751" fmla="*/ 815126 h 3098548"/>
                <a:gd name="connsiteX752" fmla="*/ 1979780 w 5352225"/>
                <a:gd name="connsiteY752" fmla="*/ 821011 h 3098548"/>
                <a:gd name="connsiteX753" fmla="*/ 2145170 w 5352225"/>
                <a:gd name="connsiteY753" fmla="*/ 915821 h 3098548"/>
                <a:gd name="connsiteX754" fmla="*/ 2145170 w 5352225"/>
                <a:gd name="connsiteY754" fmla="*/ 947860 h 3098548"/>
                <a:gd name="connsiteX755" fmla="*/ 2141248 w 5352225"/>
                <a:gd name="connsiteY755" fmla="*/ 950476 h 3098548"/>
                <a:gd name="connsiteX756" fmla="*/ 1985663 w 5352225"/>
                <a:gd name="connsiteY756" fmla="*/ 1040055 h 3098548"/>
                <a:gd name="connsiteX757" fmla="*/ 1982394 w 5352225"/>
                <a:gd name="connsiteY757" fmla="*/ 1042017 h 3098548"/>
                <a:gd name="connsiteX758" fmla="*/ 1926828 w 5352225"/>
                <a:gd name="connsiteY758" fmla="*/ 1042017 h 3098548"/>
                <a:gd name="connsiteX759" fmla="*/ 1762745 w 5352225"/>
                <a:gd name="connsiteY759" fmla="*/ 946553 h 3098548"/>
                <a:gd name="connsiteX760" fmla="*/ 1762745 w 5352225"/>
                <a:gd name="connsiteY760" fmla="*/ 915167 h 3098548"/>
                <a:gd name="connsiteX761" fmla="*/ 1766667 w 5352225"/>
                <a:gd name="connsiteY761" fmla="*/ 912552 h 3098548"/>
                <a:gd name="connsiteX762" fmla="*/ 1921599 w 5352225"/>
                <a:gd name="connsiteY762" fmla="*/ 822972 h 3098548"/>
                <a:gd name="connsiteX763" fmla="*/ 1954938 w 5352225"/>
                <a:gd name="connsiteY763" fmla="*/ 815126 h 3098548"/>
                <a:gd name="connsiteX764" fmla="*/ 1415994 w 5352225"/>
                <a:gd name="connsiteY764" fmla="*/ 806485 h 3098548"/>
                <a:gd name="connsiteX765" fmla="*/ 1442098 w 5352225"/>
                <a:gd name="connsiteY765" fmla="*/ 812369 h 3098548"/>
                <a:gd name="connsiteX766" fmla="*/ 1606555 w 5352225"/>
                <a:gd name="connsiteY766" fmla="*/ 907833 h 3098548"/>
                <a:gd name="connsiteX767" fmla="*/ 1606555 w 5352225"/>
                <a:gd name="connsiteY767" fmla="*/ 939218 h 3098548"/>
                <a:gd name="connsiteX768" fmla="*/ 1601987 w 5352225"/>
                <a:gd name="connsiteY768" fmla="*/ 941834 h 3098548"/>
                <a:gd name="connsiteX769" fmla="*/ 1447972 w 5352225"/>
                <a:gd name="connsiteY769" fmla="*/ 1031412 h 3098548"/>
                <a:gd name="connsiteX770" fmla="*/ 1443403 w 5352225"/>
                <a:gd name="connsiteY770" fmla="*/ 1033374 h 3098548"/>
                <a:gd name="connsiteX771" fmla="*/ 1388584 w 5352225"/>
                <a:gd name="connsiteY771" fmla="*/ 1033374 h 3098548"/>
                <a:gd name="connsiteX772" fmla="*/ 1224127 w 5352225"/>
                <a:gd name="connsiteY772" fmla="*/ 938564 h 3098548"/>
                <a:gd name="connsiteX773" fmla="*/ 1224127 w 5352225"/>
                <a:gd name="connsiteY773" fmla="*/ 907179 h 3098548"/>
                <a:gd name="connsiteX774" fmla="*/ 1228043 w 5352225"/>
                <a:gd name="connsiteY774" fmla="*/ 904564 h 3098548"/>
                <a:gd name="connsiteX775" fmla="*/ 1382711 w 5352225"/>
                <a:gd name="connsiteY775" fmla="*/ 814985 h 3098548"/>
                <a:gd name="connsiteX776" fmla="*/ 1415994 w 5352225"/>
                <a:gd name="connsiteY776" fmla="*/ 806485 h 3098548"/>
                <a:gd name="connsiteX777" fmla="*/ 2384428 w 5352225"/>
                <a:gd name="connsiteY777" fmla="*/ 763280 h 3098548"/>
                <a:gd name="connsiteX778" fmla="*/ 2409228 w 5352225"/>
                <a:gd name="connsiteY778" fmla="*/ 769148 h 3098548"/>
                <a:gd name="connsiteX779" fmla="*/ 2574337 w 5352225"/>
                <a:gd name="connsiteY779" fmla="*/ 863686 h 3098548"/>
                <a:gd name="connsiteX780" fmla="*/ 2574337 w 5352225"/>
                <a:gd name="connsiteY780" fmla="*/ 895634 h 3098548"/>
                <a:gd name="connsiteX781" fmla="*/ 2570422 w 5352225"/>
                <a:gd name="connsiteY781" fmla="*/ 898242 h 3098548"/>
                <a:gd name="connsiteX782" fmla="*/ 2415101 w 5352225"/>
                <a:gd name="connsiteY782" fmla="*/ 986913 h 3098548"/>
                <a:gd name="connsiteX783" fmla="*/ 2409228 w 5352225"/>
                <a:gd name="connsiteY783" fmla="*/ 990173 h 3098548"/>
                <a:gd name="connsiteX784" fmla="*/ 2356366 w 5352225"/>
                <a:gd name="connsiteY784" fmla="*/ 990173 h 3098548"/>
                <a:gd name="connsiteX785" fmla="*/ 2191909 w 5352225"/>
                <a:gd name="connsiteY785" fmla="*/ 894982 h 3098548"/>
                <a:gd name="connsiteX786" fmla="*/ 2191909 w 5352225"/>
                <a:gd name="connsiteY786" fmla="*/ 863686 h 3098548"/>
                <a:gd name="connsiteX787" fmla="*/ 2195825 w 5352225"/>
                <a:gd name="connsiteY787" fmla="*/ 861078 h 3098548"/>
                <a:gd name="connsiteX788" fmla="*/ 2351145 w 5352225"/>
                <a:gd name="connsiteY788" fmla="*/ 771756 h 3098548"/>
                <a:gd name="connsiteX789" fmla="*/ 2384428 w 5352225"/>
                <a:gd name="connsiteY789" fmla="*/ 763280 h 3098548"/>
                <a:gd name="connsiteX790" fmla="*/ 192191 w 5352225"/>
                <a:gd name="connsiteY790" fmla="*/ 728716 h 3098548"/>
                <a:gd name="connsiteX791" fmla="*/ 217599 w 5352225"/>
                <a:gd name="connsiteY791" fmla="*/ 735236 h 3098548"/>
                <a:gd name="connsiteX792" fmla="*/ 382428 w 5352225"/>
                <a:gd name="connsiteY792" fmla="*/ 829774 h 3098548"/>
                <a:gd name="connsiteX793" fmla="*/ 382428 w 5352225"/>
                <a:gd name="connsiteY793" fmla="*/ 861070 h 3098548"/>
                <a:gd name="connsiteX794" fmla="*/ 377867 w 5352225"/>
                <a:gd name="connsiteY794" fmla="*/ 863678 h 3098548"/>
                <a:gd name="connsiteX795" fmla="*/ 223463 w 5352225"/>
                <a:gd name="connsiteY795" fmla="*/ 953001 h 3098548"/>
                <a:gd name="connsiteX796" fmla="*/ 218251 w 5352225"/>
                <a:gd name="connsiteY796" fmla="*/ 955609 h 3098548"/>
                <a:gd name="connsiteX797" fmla="*/ 164828 w 5352225"/>
                <a:gd name="connsiteY797" fmla="*/ 955609 h 3098548"/>
                <a:gd name="connsiteX798" fmla="*/ 0 w 5352225"/>
                <a:gd name="connsiteY798" fmla="*/ 860418 h 3098548"/>
                <a:gd name="connsiteX799" fmla="*/ 0 w 5352225"/>
                <a:gd name="connsiteY799" fmla="*/ 830426 h 3098548"/>
                <a:gd name="connsiteX800" fmla="*/ 5212 w 5352225"/>
                <a:gd name="connsiteY800" fmla="*/ 826514 h 3098548"/>
                <a:gd name="connsiteX801" fmla="*/ 158965 w 5352225"/>
                <a:gd name="connsiteY801" fmla="*/ 737192 h 3098548"/>
                <a:gd name="connsiteX802" fmla="*/ 192191 w 5352225"/>
                <a:gd name="connsiteY802" fmla="*/ 728716 h 3098548"/>
                <a:gd name="connsiteX803" fmla="*/ 2559670 w 5352225"/>
                <a:gd name="connsiteY803" fmla="*/ 656709 h 3098548"/>
                <a:gd name="connsiteX804" fmla="*/ 2598905 w 5352225"/>
                <a:gd name="connsiteY804" fmla="*/ 665819 h 3098548"/>
                <a:gd name="connsiteX805" fmla="*/ 2776767 w 5352225"/>
                <a:gd name="connsiteY805" fmla="*/ 767328 h 3098548"/>
                <a:gd name="connsiteX806" fmla="*/ 2770228 w 5352225"/>
                <a:gd name="connsiteY806" fmla="*/ 818733 h 3098548"/>
                <a:gd name="connsiteX807" fmla="*/ 2717916 w 5352225"/>
                <a:gd name="connsiteY807" fmla="*/ 848666 h 3098548"/>
                <a:gd name="connsiteX808" fmla="*/ 2712031 w 5352225"/>
                <a:gd name="connsiteY808" fmla="*/ 851919 h 3098548"/>
                <a:gd name="connsiteX809" fmla="*/ 2629638 w 5352225"/>
                <a:gd name="connsiteY809" fmla="*/ 851919 h 3098548"/>
                <a:gd name="connsiteX810" fmla="*/ 2451776 w 5352225"/>
                <a:gd name="connsiteY810" fmla="*/ 749759 h 3098548"/>
                <a:gd name="connsiteX811" fmla="*/ 2436736 w 5352225"/>
                <a:gd name="connsiteY811" fmla="*/ 732190 h 3098548"/>
                <a:gd name="connsiteX812" fmla="*/ 2436736 w 5352225"/>
                <a:gd name="connsiteY812" fmla="*/ 723731 h 3098548"/>
                <a:gd name="connsiteX813" fmla="*/ 2458315 w 5352225"/>
                <a:gd name="connsiteY813" fmla="*/ 699004 h 3098548"/>
                <a:gd name="connsiteX814" fmla="*/ 2509974 w 5352225"/>
                <a:gd name="connsiteY814" fmla="*/ 669072 h 3098548"/>
                <a:gd name="connsiteX815" fmla="*/ 2559670 w 5352225"/>
                <a:gd name="connsiteY815" fmla="*/ 656709 h 3098548"/>
                <a:gd name="connsiteX816" fmla="*/ 1678427 w 5352225"/>
                <a:gd name="connsiteY816" fmla="*/ 653829 h 3098548"/>
                <a:gd name="connsiteX817" fmla="*/ 1703835 w 5352225"/>
                <a:gd name="connsiteY817" fmla="*/ 660349 h 3098548"/>
                <a:gd name="connsiteX818" fmla="*/ 1868664 w 5352225"/>
                <a:gd name="connsiteY818" fmla="*/ 754887 h 3098548"/>
                <a:gd name="connsiteX819" fmla="*/ 1868664 w 5352225"/>
                <a:gd name="connsiteY819" fmla="*/ 786183 h 3098548"/>
                <a:gd name="connsiteX820" fmla="*/ 1864103 w 5352225"/>
                <a:gd name="connsiteY820" fmla="*/ 788791 h 3098548"/>
                <a:gd name="connsiteX821" fmla="*/ 1709699 w 5352225"/>
                <a:gd name="connsiteY821" fmla="*/ 878114 h 3098548"/>
                <a:gd name="connsiteX822" fmla="*/ 1703835 w 5352225"/>
                <a:gd name="connsiteY822" fmla="*/ 880722 h 3098548"/>
                <a:gd name="connsiteX823" fmla="*/ 1650413 w 5352225"/>
                <a:gd name="connsiteY823" fmla="*/ 880722 h 3098548"/>
                <a:gd name="connsiteX824" fmla="*/ 1486236 w 5352225"/>
                <a:gd name="connsiteY824" fmla="*/ 785531 h 3098548"/>
                <a:gd name="connsiteX825" fmla="*/ 1486236 w 5352225"/>
                <a:gd name="connsiteY825" fmla="*/ 754887 h 3098548"/>
                <a:gd name="connsiteX826" fmla="*/ 1490796 w 5352225"/>
                <a:gd name="connsiteY826" fmla="*/ 751627 h 3098548"/>
                <a:gd name="connsiteX827" fmla="*/ 1645201 w 5352225"/>
                <a:gd name="connsiteY827" fmla="*/ 662305 h 3098548"/>
                <a:gd name="connsiteX828" fmla="*/ 1678427 w 5352225"/>
                <a:gd name="connsiteY828" fmla="*/ 653829 h 3098548"/>
                <a:gd name="connsiteX829" fmla="*/ 1140137 w 5352225"/>
                <a:gd name="connsiteY829" fmla="*/ 645188 h 3098548"/>
                <a:gd name="connsiteX830" fmla="*/ 1165589 w 5352225"/>
                <a:gd name="connsiteY830" fmla="*/ 651056 h 3098548"/>
                <a:gd name="connsiteX831" fmla="*/ 1330046 w 5352225"/>
                <a:gd name="connsiteY831" fmla="*/ 746246 h 3098548"/>
                <a:gd name="connsiteX832" fmla="*/ 1330046 w 5352225"/>
                <a:gd name="connsiteY832" fmla="*/ 778193 h 3098548"/>
                <a:gd name="connsiteX833" fmla="*/ 1326131 w 5352225"/>
                <a:gd name="connsiteY833" fmla="*/ 780149 h 3098548"/>
                <a:gd name="connsiteX834" fmla="*/ 1171463 w 5352225"/>
                <a:gd name="connsiteY834" fmla="*/ 869471 h 3098548"/>
                <a:gd name="connsiteX835" fmla="*/ 1166242 w 5352225"/>
                <a:gd name="connsiteY835" fmla="*/ 872079 h 3098548"/>
                <a:gd name="connsiteX836" fmla="*/ 1112728 w 5352225"/>
                <a:gd name="connsiteY836" fmla="*/ 872079 h 3098548"/>
                <a:gd name="connsiteX837" fmla="*/ 947618 w 5352225"/>
                <a:gd name="connsiteY837" fmla="*/ 776889 h 3098548"/>
                <a:gd name="connsiteX838" fmla="*/ 947618 w 5352225"/>
                <a:gd name="connsiteY838" fmla="*/ 746246 h 3098548"/>
                <a:gd name="connsiteX839" fmla="*/ 952186 w 5352225"/>
                <a:gd name="connsiteY839" fmla="*/ 742986 h 3098548"/>
                <a:gd name="connsiteX840" fmla="*/ 1106854 w 5352225"/>
                <a:gd name="connsiteY840" fmla="*/ 653664 h 3098548"/>
                <a:gd name="connsiteX841" fmla="*/ 1140137 w 5352225"/>
                <a:gd name="connsiteY841" fmla="*/ 645188 h 3098548"/>
                <a:gd name="connsiteX842" fmla="*/ 2098954 w 5352225"/>
                <a:gd name="connsiteY842" fmla="*/ 599103 h 3098548"/>
                <a:gd name="connsiteX843" fmla="*/ 2123796 w 5352225"/>
                <a:gd name="connsiteY843" fmla="*/ 604971 h 3098548"/>
                <a:gd name="connsiteX844" fmla="*/ 2289186 w 5352225"/>
                <a:gd name="connsiteY844" fmla="*/ 700161 h 3098548"/>
                <a:gd name="connsiteX845" fmla="*/ 2289186 w 5352225"/>
                <a:gd name="connsiteY845" fmla="*/ 731456 h 3098548"/>
                <a:gd name="connsiteX846" fmla="*/ 2285264 w 5352225"/>
                <a:gd name="connsiteY846" fmla="*/ 734064 h 3098548"/>
                <a:gd name="connsiteX847" fmla="*/ 2129679 w 5352225"/>
                <a:gd name="connsiteY847" fmla="*/ 823386 h 3098548"/>
                <a:gd name="connsiteX848" fmla="*/ 2125103 w 5352225"/>
                <a:gd name="connsiteY848" fmla="*/ 825994 h 3098548"/>
                <a:gd name="connsiteX849" fmla="*/ 2070844 w 5352225"/>
                <a:gd name="connsiteY849" fmla="*/ 825994 h 3098548"/>
                <a:gd name="connsiteX850" fmla="*/ 1906761 w 5352225"/>
                <a:gd name="connsiteY850" fmla="*/ 730804 h 3098548"/>
                <a:gd name="connsiteX851" fmla="*/ 1906761 w 5352225"/>
                <a:gd name="connsiteY851" fmla="*/ 699509 h 3098548"/>
                <a:gd name="connsiteX852" fmla="*/ 1910683 w 5352225"/>
                <a:gd name="connsiteY852" fmla="*/ 696901 h 3098548"/>
                <a:gd name="connsiteX853" fmla="*/ 2065615 w 5352225"/>
                <a:gd name="connsiteY853" fmla="*/ 607579 h 3098548"/>
                <a:gd name="connsiteX854" fmla="*/ 2098954 w 5352225"/>
                <a:gd name="connsiteY854" fmla="*/ 599103 h 3098548"/>
                <a:gd name="connsiteX855" fmla="*/ 474744 w 5352225"/>
                <a:gd name="connsiteY855" fmla="*/ 570301 h 3098548"/>
                <a:gd name="connsiteX856" fmla="*/ 515848 w 5352225"/>
                <a:gd name="connsiteY856" fmla="*/ 580071 h 3098548"/>
                <a:gd name="connsiteX857" fmla="*/ 1049558 w 5352225"/>
                <a:gd name="connsiteY857" fmla="*/ 887507 h 3098548"/>
                <a:gd name="connsiteX858" fmla="*/ 1043033 w 5352225"/>
                <a:gd name="connsiteY858" fmla="*/ 942220 h 3098548"/>
                <a:gd name="connsiteX859" fmla="*/ 925591 w 5352225"/>
                <a:gd name="connsiteY859" fmla="*/ 1009308 h 3098548"/>
                <a:gd name="connsiteX860" fmla="*/ 917762 w 5352225"/>
                <a:gd name="connsiteY860" fmla="*/ 1013216 h 3098548"/>
                <a:gd name="connsiteX861" fmla="*/ 831637 w 5352225"/>
                <a:gd name="connsiteY861" fmla="*/ 1013216 h 3098548"/>
                <a:gd name="connsiteX862" fmla="*/ 297928 w 5352225"/>
                <a:gd name="connsiteY862" fmla="*/ 705781 h 3098548"/>
                <a:gd name="connsiteX863" fmla="*/ 282269 w 5352225"/>
                <a:gd name="connsiteY863" fmla="*/ 687543 h 3098548"/>
                <a:gd name="connsiteX864" fmla="*/ 282269 w 5352225"/>
                <a:gd name="connsiteY864" fmla="*/ 677773 h 3098548"/>
                <a:gd name="connsiteX865" fmla="*/ 305105 w 5352225"/>
                <a:gd name="connsiteY865" fmla="*/ 651068 h 3098548"/>
                <a:gd name="connsiteX866" fmla="*/ 421895 w 5352225"/>
                <a:gd name="connsiteY866" fmla="*/ 583979 h 3098548"/>
                <a:gd name="connsiteX867" fmla="*/ 474744 w 5352225"/>
                <a:gd name="connsiteY867" fmla="*/ 570301 h 3098548"/>
                <a:gd name="connsiteX868" fmla="*/ 1401593 w 5352225"/>
                <a:gd name="connsiteY868" fmla="*/ 495412 h 3098548"/>
                <a:gd name="connsiteX869" fmla="*/ 1427697 w 5352225"/>
                <a:gd name="connsiteY869" fmla="*/ 501296 h 3098548"/>
                <a:gd name="connsiteX870" fmla="*/ 1592153 w 5352225"/>
                <a:gd name="connsiteY870" fmla="*/ 596106 h 3098548"/>
                <a:gd name="connsiteX871" fmla="*/ 1592153 w 5352225"/>
                <a:gd name="connsiteY871" fmla="*/ 627491 h 3098548"/>
                <a:gd name="connsiteX872" fmla="*/ 1587585 w 5352225"/>
                <a:gd name="connsiteY872" fmla="*/ 630107 h 3098548"/>
                <a:gd name="connsiteX873" fmla="*/ 1432918 w 5352225"/>
                <a:gd name="connsiteY873" fmla="*/ 719685 h 3098548"/>
                <a:gd name="connsiteX874" fmla="*/ 1427697 w 5352225"/>
                <a:gd name="connsiteY874" fmla="*/ 722301 h 3098548"/>
                <a:gd name="connsiteX875" fmla="*/ 1374183 w 5352225"/>
                <a:gd name="connsiteY875" fmla="*/ 722301 h 3098548"/>
                <a:gd name="connsiteX876" fmla="*/ 1209727 w 5352225"/>
                <a:gd name="connsiteY876" fmla="*/ 627491 h 3098548"/>
                <a:gd name="connsiteX877" fmla="*/ 1209727 w 5352225"/>
                <a:gd name="connsiteY877" fmla="*/ 595452 h 3098548"/>
                <a:gd name="connsiteX878" fmla="*/ 1213643 w 5352225"/>
                <a:gd name="connsiteY878" fmla="*/ 592837 h 3098548"/>
                <a:gd name="connsiteX879" fmla="*/ 1368310 w 5352225"/>
                <a:gd name="connsiteY879" fmla="*/ 503912 h 3098548"/>
                <a:gd name="connsiteX880" fmla="*/ 1401593 w 5352225"/>
                <a:gd name="connsiteY880" fmla="*/ 495412 h 3098548"/>
                <a:gd name="connsiteX881" fmla="*/ 2276606 w 5352225"/>
                <a:gd name="connsiteY881" fmla="*/ 492531 h 3098548"/>
                <a:gd name="connsiteX882" fmla="*/ 2315187 w 5352225"/>
                <a:gd name="connsiteY882" fmla="*/ 500990 h 3098548"/>
                <a:gd name="connsiteX883" fmla="*/ 2493049 w 5352225"/>
                <a:gd name="connsiteY883" fmla="*/ 603150 h 3098548"/>
                <a:gd name="connsiteX884" fmla="*/ 2508089 w 5352225"/>
                <a:gd name="connsiteY884" fmla="*/ 621370 h 3098548"/>
                <a:gd name="connsiteX885" fmla="*/ 2508089 w 5352225"/>
                <a:gd name="connsiteY885" fmla="*/ 630479 h 3098548"/>
                <a:gd name="connsiteX886" fmla="*/ 2487164 w 5352225"/>
                <a:gd name="connsiteY886" fmla="*/ 654555 h 3098548"/>
                <a:gd name="connsiteX887" fmla="*/ 2434852 w 5352225"/>
                <a:gd name="connsiteY887" fmla="*/ 684488 h 3098548"/>
                <a:gd name="connsiteX888" fmla="*/ 2428966 w 5352225"/>
                <a:gd name="connsiteY888" fmla="*/ 687741 h 3098548"/>
                <a:gd name="connsiteX889" fmla="*/ 2346574 w 5352225"/>
                <a:gd name="connsiteY889" fmla="*/ 687741 h 3098548"/>
                <a:gd name="connsiteX890" fmla="*/ 2168712 w 5352225"/>
                <a:gd name="connsiteY890" fmla="*/ 585581 h 3098548"/>
                <a:gd name="connsiteX891" fmla="*/ 2174597 w 5352225"/>
                <a:gd name="connsiteY891" fmla="*/ 534176 h 3098548"/>
                <a:gd name="connsiteX892" fmla="*/ 2226909 w 5352225"/>
                <a:gd name="connsiteY892" fmla="*/ 504243 h 3098548"/>
                <a:gd name="connsiteX893" fmla="*/ 2276606 w 5352225"/>
                <a:gd name="connsiteY893" fmla="*/ 492531 h 3098548"/>
                <a:gd name="connsiteX894" fmla="*/ 1817338 w 5352225"/>
                <a:gd name="connsiteY894" fmla="*/ 437806 h 3098548"/>
                <a:gd name="connsiteX895" fmla="*/ 1842179 w 5352225"/>
                <a:gd name="connsiteY895" fmla="*/ 443707 h 3098548"/>
                <a:gd name="connsiteX896" fmla="*/ 2006916 w 5352225"/>
                <a:gd name="connsiteY896" fmla="*/ 538135 h 3098548"/>
                <a:gd name="connsiteX897" fmla="*/ 2006916 w 5352225"/>
                <a:gd name="connsiteY897" fmla="*/ 569610 h 3098548"/>
                <a:gd name="connsiteX898" fmla="*/ 2002340 w 5352225"/>
                <a:gd name="connsiteY898" fmla="*/ 572233 h 3098548"/>
                <a:gd name="connsiteX899" fmla="*/ 1848063 w 5352225"/>
                <a:gd name="connsiteY899" fmla="*/ 662726 h 3098548"/>
                <a:gd name="connsiteX900" fmla="*/ 1844140 w 5352225"/>
                <a:gd name="connsiteY900" fmla="*/ 664693 h 3098548"/>
                <a:gd name="connsiteX901" fmla="*/ 1789228 w 5352225"/>
                <a:gd name="connsiteY901" fmla="*/ 664693 h 3098548"/>
                <a:gd name="connsiteX902" fmla="*/ 1624491 w 5352225"/>
                <a:gd name="connsiteY902" fmla="*/ 569610 h 3098548"/>
                <a:gd name="connsiteX903" fmla="*/ 1624491 w 5352225"/>
                <a:gd name="connsiteY903" fmla="*/ 538135 h 3098548"/>
                <a:gd name="connsiteX904" fmla="*/ 1628413 w 5352225"/>
                <a:gd name="connsiteY904" fmla="*/ 535512 h 3098548"/>
                <a:gd name="connsiteX905" fmla="*/ 1783998 w 5352225"/>
                <a:gd name="connsiteY905" fmla="*/ 446330 h 3098548"/>
                <a:gd name="connsiteX906" fmla="*/ 1817338 w 5352225"/>
                <a:gd name="connsiteY906" fmla="*/ 437806 h 3098548"/>
                <a:gd name="connsiteX907" fmla="*/ 736852 w 5352225"/>
                <a:gd name="connsiteY907" fmla="*/ 417643 h 3098548"/>
                <a:gd name="connsiteX908" fmla="*/ 769439 w 5352225"/>
                <a:gd name="connsiteY908" fmla="*/ 425508 h 3098548"/>
                <a:gd name="connsiteX909" fmla="*/ 1054904 w 5352225"/>
                <a:gd name="connsiteY909" fmla="*/ 590688 h 3098548"/>
                <a:gd name="connsiteX910" fmla="*/ 1067939 w 5352225"/>
                <a:gd name="connsiteY910" fmla="*/ 607074 h 3098548"/>
                <a:gd name="connsiteX911" fmla="*/ 1067939 w 5352225"/>
                <a:gd name="connsiteY911" fmla="*/ 611663 h 3098548"/>
                <a:gd name="connsiteX912" fmla="*/ 1049690 w 5352225"/>
                <a:gd name="connsiteY912" fmla="*/ 633949 h 3098548"/>
                <a:gd name="connsiteX913" fmla="*/ 912172 w 5352225"/>
                <a:gd name="connsiteY913" fmla="*/ 713916 h 3098548"/>
                <a:gd name="connsiteX914" fmla="*/ 906958 w 5352225"/>
                <a:gd name="connsiteY914" fmla="*/ 716538 h 3098548"/>
                <a:gd name="connsiteX915" fmla="*/ 837221 w 5352225"/>
                <a:gd name="connsiteY915" fmla="*/ 716538 h 3098548"/>
                <a:gd name="connsiteX916" fmla="*/ 551756 w 5352225"/>
                <a:gd name="connsiteY916" fmla="*/ 550704 h 3098548"/>
                <a:gd name="connsiteX917" fmla="*/ 557621 w 5352225"/>
                <a:gd name="connsiteY917" fmla="*/ 507443 h 3098548"/>
                <a:gd name="connsiteX918" fmla="*/ 694488 w 5352225"/>
                <a:gd name="connsiteY918" fmla="*/ 428130 h 3098548"/>
                <a:gd name="connsiteX919" fmla="*/ 736852 w 5352225"/>
                <a:gd name="connsiteY919" fmla="*/ 417643 h 3098548"/>
                <a:gd name="connsiteX920" fmla="*/ 1991817 w 5352225"/>
                <a:gd name="connsiteY920" fmla="*/ 331234 h 3098548"/>
                <a:gd name="connsiteX921" fmla="*/ 2030467 w 5352225"/>
                <a:gd name="connsiteY921" fmla="*/ 340374 h 3098548"/>
                <a:gd name="connsiteX922" fmla="*/ 2209306 w 5352225"/>
                <a:gd name="connsiteY922" fmla="*/ 442875 h 3098548"/>
                <a:gd name="connsiteX923" fmla="*/ 2202755 w 5352225"/>
                <a:gd name="connsiteY923" fmla="*/ 493146 h 3098548"/>
                <a:gd name="connsiteX924" fmla="*/ 2150348 w 5352225"/>
                <a:gd name="connsiteY924" fmla="*/ 523178 h 3098548"/>
                <a:gd name="connsiteX925" fmla="*/ 2144452 w 5352225"/>
                <a:gd name="connsiteY925" fmla="*/ 526442 h 3098548"/>
                <a:gd name="connsiteX926" fmla="*/ 2061911 w 5352225"/>
                <a:gd name="connsiteY926" fmla="*/ 526442 h 3098548"/>
                <a:gd name="connsiteX927" fmla="*/ 1884383 w 5352225"/>
                <a:gd name="connsiteY927" fmla="*/ 425247 h 3098548"/>
                <a:gd name="connsiteX928" fmla="*/ 1869316 w 5352225"/>
                <a:gd name="connsiteY928" fmla="*/ 406314 h 3098548"/>
                <a:gd name="connsiteX929" fmla="*/ 1869316 w 5352225"/>
                <a:gd name="connsiteY929" fmla="*/ 397826 h 3098548"/>
                <a:gd name="connsiteX930" fmla="*/ 1890934 w 5352225"/>
                <a:gd name="connsiteY930" fmla="*/ 373670 h 3098548"/>
                <a:gd name="connsiteX931" fmla="*/ 1942031 w 5352225"/>
                <a:gd name="connsiteY931" fmla="*/ 343638 h 3098548"/>
                <a:gd name="connsiteX932" fmla="*/ 1991817 w 5352225"/>
                <a:gd name="connsiteY932" fmla="*/ 331234 h 3098548"/>
                <a:gd name="connsiteX933" fmla="*/ 1531858 w 5352225"/>
                <a:gd name="connsiteY933" fmla="*/ 273629 h 3098548"/>
                <a:gd name="connsiteX934" fmla="*/ 1556658 w 5352225"/>
                <a:gd name="connsiteY934" fmla="*/ 279514 h 3098548"/>
                <a:gd name="connsiteX935" fmla="*/ 1721767 w 5352225"/>
                <a:gd name="connsiteY935" fmla="*/ 374324 h 3098548"/>
                <a:gd name="connsiteX936" fmla="*/ 1721767 w 5352225"/>
                <a:gd name="connsiteY936" fmla="*/ 405709 h 3098548"/>
                <a:gd name="connsiteX937" fmla="*/ 1717199 w 5352225"/>
                <a:gd name="connsiteY937" fmla="*/ 408979 h 3098548"/>
                <a:gd name="connsiteX938" fmla="*/ 1562531 w 5352225"/>
                <a:gd name="connsiteY938" fmla="*/ 497904 h 3098548"/>
                <a:gd name="connsiteX939" fmla="*/ 1557310 w 5352225"/>
                <a:gd name="connsiteY939" fmla="*/ 500520 h 3098548"/>
                <a:gd name="connsiteX940" fmla="*/ 1503796 w 5352225"/>
                <a:gd name="connsiteY940" fmla="*/ 500520 h 3098548"/>
                <a:gd name="connsiteX941" fmla="*/ 1339339 w 5352225"/>
                <a:gd name="connsiteY941" fmla="*/ 405709 h 3098548"/>
                <a:gd name="connsiteX942" fmla="*/ 1339339 w 5352225"/>
                <a:gd name="connsiteY942" fmla="*/ 373670 h 3098548"/>
                <a:gd name="connsiteX943" fmla="*/ 1343255 w 5352225"/>
                <a:gd name="connsiteY943" fmla="*/ 371708 h 3098548"/>
                <a:gd name="connsiteX944" fmla="*/ 1498575 w 5352225"/>
                <a:gd name="connsiteY944" fmla="*/ 282129 h 3098548"/>
                <a:gd name="connsiteX945" fmla="*/ 1531858 w 5352225"/>
                <a:gd name="connsiteY945" fmla="*/ 273629 h 3098548"/>
                <a:gd name="connsiteX946" fmla="*/ 990555 w 5352225"/>
                <a:gd name="connsiteY946" fmla="*/ 262106 h 3098548"/>
                <a:gd name="connsiteX947" fmla="*/ 1023199 w 5352225"/>
                <a:gd name="connsiteY947" fmla="*/ 269927 h 3098548"/>
                <a:gd name="connsiteX948" fmla="*/ 1316990 w 5352225"/>
                <a:gd name="connsiteY948" fmla="*/ 438742 h 3098548"/>
                <a:gd name="connsiteX949" fmla="*/ 1330047 w 5352225"/>
                <a:gd name="connsiteY949" fmla="*/ 456341 h 3098548"/>
                <a:gd name="connsiteX950" fmla="*/ 1330047 w 5352225"/>
                <a:gd name="connsiteY950" fmla="*/ 459600 h 3098548"/>
                <a:gd name="connsiteX951" fmla="*/ 1311114 w 5352225"/>
                <a:gd name="connsiteY951" fmla="*/ 482413 h 3098548"/>
                <a:gd name="connsiteX952" fmla="*/ 1174664 w 5352225"/>
                <a:gd name="connsiteY952" fmla="*/ 560628 h 3098548"/>
                <a:gd name="connsiteX953" fmla="*/ 1168136 w 5352225"/>
                <a:gd name="connsiteY953" fmla="*/ 563887 h 3098548"/>
                <a:gd name="connsiteX954" fmla="*/ 1098931 w 5352225"/>
                <a:gd name="connsiteY954" fmla="*/ 563887 h 3098548"/>
                <a:gd name="connsiteX955" fmla="*/ 805140 w 5352225"/>
                <a:gd name="connsiteY955" fmla="*/ 395724 h 3098548"/>
                <a:gd name="connsiteX956" fmla="*/ 792083 w 5352225"/>
                <a:gd name="connsiteY956" fmla="*/ 377474 h 3098548"/>
                <a:gd name="connsiteX957" fmla="*/ 792083 w 5352225"/>
                <a:gd name="connsiteY957" fmla="*/ 374215 h 3098548"/>
                <a:gd name="connsiteX958" fmla="*/ 811016 w 5352225"/>
                <a:gd name="connsiteY958" fmla="*/ 351402 h 3098548"/>
                <a:gd name="connsiteX959" fmla="*/ 947466 w 5352225"/>
                <a:gd name="connsiteY959" fmla="*/ 273186 h 3098548"/>
                <a:gd name="connsiteX960" fmla="*/ 990555 w 5352225"/>
                <a:gd name="connsiteY960" fmla="*/ 262106 h 3098548"/>
                <a:gd name="connsiteX961" fmla="*/ 1709423 w 5352225"/>
                <a:gd name="connsiteY961" fmla="*/ 167057 h 3098548"/>
                <a:gd name="connsiteX962" fmla="*/ 1748073 w 5352225"/>
                <a:gd name="connsiteY962" fmla="*/ 175516 h 3098548"/>
                <a:gd name="connsiteX963" fmla="*/ 1925602 w 5352225"/>
                <a:gd name="connsiteY963" fmla="*/ 277676 h 3098548"/>
                <a:gd name="connsiteX964" fmla="*/ 1940669 w 5352225"/>
                <a:gd name="connsiteY964" fmla="*/ 295245 h 3098548"/>
                <a:gd name="connsiteX965" fmla="*/ 1940669 w 5352225"/>
                <a:gd name="connsiteY965" fmla="*/ 304355 h 3098548"/>
                <a:gd name="connsiteX966" fmla="*/ 1919706 w 5352225"/>
                <a:gd name="connsiteY966" fmla="*/ 328431 h 3098548"/>
                <a:gd name="connsiteX967" fmla="*/ 1867954 w 5352225"/>
                <a:gd name="connsiteY967" fmla="*/ 358363 h 3098548"/>
                <a:gd name="connsiteX968" fmla="*/ 1860093 w 5352225"/>
                <a:gd name="connsiteY968" fmla="*/ 362267 h 3098548"/>
                <a:gd name="connsiteX969" fmla="*/ 1779518 w 5352225"/>
                <a:gd name="connsiteY969" fmla="*/ 362267 h 3098548"/>
                <a:gd name="connsiteX970" fmla="*/ 1600679 w 5352225"/>
                <a:gd name="connsiteY970" fmla="*/ 260107 h 3098548"/>
                <a:gd name="connsiteX971" fmla="*/ 1607230 w 5352225"/>
                <a:gd name="connsiteY971" fmla="*/ 209352 h 3098548"/>
                <a:gd name="connsiteX972" fmla="*/ 1659637 w 5352225"/>
                <a:gd name="connsiteY972" fmla="*/ 179420 h 3098548"/>
                <a:gd name="connsiteX973" fmla="*/ 1709423 w 5352225"/>
                <a:gd name="connsiteY973" fmla="*/ 167057 h 3098548"/>
                <a:gd name="connsiteX974" fmla="*/ 1249588 w 5352225"/>
                <a:gd name="connsiteY974" fmla="*/ 109452 h 3098548"/>
                <a:gd name="connsiteX975" fmla="*/ 1274388 w 5352225"/>
                <a:gd name="connsiteY975" fmla="*/ 115972 h 3098548"/>
                <a:gd name="connsiteX976" fmla="*/ 1439497 w 5352225"/>
                <a:gd name="connsiteY976" fmla="*/ 210510 h 3098548"/>
                <a:gd name="connsiteX977" fmla="*/ 1439497 w 5352225"/>
                <a:gd name="connsiteY977" fmla="*/ 241805 h 3098548"/>
                <a:gd name="connsiteX978" fmla="*/ 1434929 w 5352225"/>
                <a:gd name="connsiteY978" fmla="*/ 245065 h 3098548"/>
                <a:gd name="connsiteX979" fmla="*/ 1280261 w 5352225"/>
                <a:gd name="connsiteY979" fmla="*/ 333735 h 3098548"/>
                <a:gd name="connsiteX980" fmla="*/ 1275040 w 5352225"/>
                <a:gd name="connsiteY980" fmla="*/ 336343 h 3098548"/>
                <a:gd name="connsiteX981" fmla="*/ 1221526 w 5352225"/>
                <a:gd name="connsiteY981" fmla="*/ 336343 h 3098548"/>
                <a:gd name="connsiteX982" fmla="*/ 1057069 w 5352225"/>
                <a:gd name="connsiteY982" fmla="*/ 241153 h 3098548"/>
                <a:gd name="connsiteX983" fmla="*/ 1057069 w 5352225"/>
                <a:gd name="connsiteY983" fmla="*/ 209206 h 3098548"/>
                <a:gd name="connsiteX984" fmla="*/ 1060985 w 5352225"/>
                <a:gd name="connsiteY984" fmla="*/ 207250 h 3098548"/>
                <a:gd name="connsiteX985" fmla="*/ 1215653 w 5352225"/>
                <a:gd name="connsiteY985" fmla="*/ 117928 h 3098548"/>
                <a:gd name="connsiteX986" fmla="*/ 1249588 w 5352225"/>
                <a:gd name="connsiteY986" fmla="*/ 109452 h 3098548"/>
                <a:gd name="connsiteX987" fmla="*/ 1421950 w 5352225"/>
                <a:gd name="connsiteY987" fmla="*/ 0 h 3098548"/>
                <a:gd name="connsiteX988" fmla="*/ 1460531 w 5352225"/>
                <a:gd name="connsiteY988" fmla="*/ 8431 h 3098548"/>
                <a:gd name="connsiteX989" fmla="*/ 1638393 w 5352225"/>
                <a:gd name="connsiteY989" fmla="*/ 110901 h 3098548"/>
                <a:gd name="connsiteX990" fmla="*/ 1632508 w 5352225"/>
                <a:gd name="connsiteY990" fmla="*/ 161488 h 3098548"/>
                <a:gd name="connsiteX991" fmla="*/ 1580196 w 5352225"/>
                <a:gd name="connsiteY991" fmla="*/ 191321 h 3098548"/>
                <a:gd name="connsiteX992" fmla="*/ 1572349 w 5352225"/>
                <a:gd name="connsiteY992" fmla="*/ 195212 h 3098548"/>
                <a:gd name="connsiteX993" fmla="*/ 1491918 w 5352225"/>
                <a:gd name="connsiteY993" fmla="*/ 195212 h 3098548"/>
                <a:gd name="connsiteX994" fmla="*/ 1314056 w 5352225"/>
                <a:gd name="connsiteY994" fmla="*/ 92742 h 3098548"/>
                <a:gd name="connsiteX995" fmla="*/ 1299016 w 5352225"/>
                <a:gd name="connsiteY995" fmla="*/ 74583 h 3098548"/>
                <a:gd name="connsiteX996" fmla="*/ 1299016 w 5352225"/>
                <a:gd name="connsiteY996" fmla="*/ 65503 h 3098548"/>
                <a:gd name="connsiteX997" fmla="*/ 1319941 w 5352225"/>
                <a:gd name="connsiteY997" fmla="*/ 42155 h 3098548"/>
                <a:gd name="connsiteX998" fmla="*/ 1372254 w 5352225"/>
                <a:gd name="connsiteY998" fmla="*/ 12971 h 3098548"/>
                <a:gd name="connsiteX999" fmla="*/ 1421950 w 5352225"/>
                <a:gd name="connsiteY999" fmla="*/ 0 h 309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</a:cxnLst>
              <a:rect l="l" t="t" r="r" b="b"/>
              <a:pathLst>
                <a:path w="5352225" h="3098548">
                  <a:moveTo>
                    <a:pt x="3747381" y="2935027"/>
                  </a:moveTo>
                  <a:cubicBezTo>
                    <a:pt x="3753902" y="2935027"/>
                    <a:pt x="3759771" y="2936340"/>
                    <a:pt x="3764336" y="2938967"/>
                  </a:cubicBezTo>
                  <a:lnTo>
                    <a:pt x="3948241" y="3045355"/>
                  </a:lnTo>
                  <a:lnTo>
                    <a:pt x="3948241" y="3066369"/>
                  </a:lnTo>
                  <a:cubicBezTo>
                    <a:pt x="3947589" y="3067026"/>
                    <a:pt x="3946937" y="3067026"/>
                    <a:pt x="3945632" y="3067683"/>
                  </a:cubicBezTo>
                  <a:lnTo>
                    <a:pt x="3894113" y="3097235"/>
                  </a:lnTo>
                  <a:cubicBezTo>
                    <a:pt x="3893461" y="3097892"/>
                    <a:pt x="3892809" y="3098548"/>
                    <a:pt x="3892156" y="3098548"/>
                  </a:cubicBezTo>
                  <a:lnTo>
                    <a:pt x="3856289" y="3098548"/>
                  </a:lnTo>
                  <a:lnTo>
                    <a:pt x="3672384" y="2992161"/>
                  </a:lnTo>
                  <a:lnTo>
                    <a:pt x="3672384" y="2971803"/>
                  </a:lnTo>
                  <a:cubicBezTo>
                    <a:pt x="3673688" y="2971146"/>
                    <a:pt x="3674340" y="2970489"/>
                    <a:pt x="3674993" y="2969833"/>
                  </a:cubicBezTo>
                  <a:lnTo>
                    <a:pt x="3726512" y="2940281"/>
                  </a:lnTo>
                  <a:cubicBezTo>
                    <a:pt x="3732381" y="2936997"/>
                    <a:pt x="3740207" y="2935027"/>
                    <a:pt x="3747381" y="2935027"/>
                  </a:cubicBezTo>
                  <a:close/>
                  <a:moveTo>
                    <a:pt x="3471049" y="2773730"/>
                  </a:moveTo>
                  <a:cubicBezTo>
                    <a:pt x="3477586" y="2773730"/>
                    <a:pt x="3483469" y="2774387"/>
                    <a:pt x="3487391" y="2777670"/>
                  </a:cubicBezTo>
                  <a:lnTo>
                    <a:pt x="3671730" y="2884058"/>
                  </a:lnTo>
                  <a:lnTo>
                    <a:pt x="3671730" y="2905072"/>
                  </a:lnTo>
                  <a:cubicBezTo>
                    <a:pt x="3671077" y="2905729"/>
                    <a:pt x="3670423" y="2905729"/>
                    <a:pt x="3669116" y="2906386"/>
                  </a:cubicBezTo>
                  <a:lnTo>
                    <a:pt x="3618128" y="2935938"/>
                  </a:lnTo>
                  <a:cubicBezTo>
                    <a:pt x="3617474" y="2936595"/>
                    <a:pt x="3616821" y="2937251"/>
                    <a:pt x="3615513" y="2937251"/>
                  </a:cubicBezTo>
                  <a:lnTo>
                    <a:pt x="3579561" y="2937251"/>
                  </a:lnTo>
                  <a:lnTo>
                    <a:pt x="3395875" y="2830864"/>
                  </a:lnTo>
                  <a:lnTo>
                    <a:pt x="3395875" y="2810506"/>
                  </a:lnTo>
                  <a:cubicBezTo>
                    <a:pt x="3397182" y="2809849"/>
                    <a:pt x="3397836" y="2809192"/>
                    <a:pt x="3398490" y="2808536"/>
                  </a:cubicBezTo>
                  <a:lnTo>
                    <a:pt x="3449477" y="2778984"/>
                  </a:lnTo>
                  <a:cubicBezTo>
                    <a:pt x="3456014" y="2775700"/>
                    <a:pt x="3463205" y="2773730"/>
                    <a:pt x="3471049" y="2773730"/>
                  </a:cubicBezTo>
                  <a:close/>
                  <a:moveTo>
                    <a:pt x="3604018" y="2695964"/>
                  </a:moveTo>
                  <a:cubicBezTo>
                    <a:pt x="3609887" y="2695964"/>
                    <a:pt x="3616408" y="2697272"/>
                    <a:pt x="3620321" y="2699889"/>
                  </a:cubicBezTo>
                  <a:lnTo>
                    <a:pt x="3804226" y="2806505"/>
                  </a:lnTo>
                  <a:lnTo>
                    <a:pt x="3804226" y="2826127"/>
                  </a:lnTo>
                  <a:cubicBezTo>
                    <a:pt x="3803574" y="2826782"/>
                    <a:pt x="3802269" y="2827436"/>
                    <a:pt x="3800965" y="2828090"/>
                  </a:cubicBezTo>
                  <a:lnTo>
                    <a:pt x="3750750" y="2858178"/>
                  </a:lnTo>
                  <a:cubicBezTo>
                    <a:pt x="3750098" y="2858832"/>
                    <a:pt x="3749446" y="2859486"/>
                    <a:pt x="3748141" y="2859486"/>
                  </a:cubicBezTo>
                  <a:lnTo>
                    <a:pt x="3712274" y="2859486"/>
                  </a:lnTo>
                  <a:lnTo>
                    <a:pt x="3528369" y="2753524"/>
                  </a:lnTo>
                  <a:lnTo>
                    <a:pt x="3528369" y="2733247"/>
                  </a:lnTo>
                  <a:cubicBezTo>
                    <a:pt x="3529673" y="2731939"/>
                    <a:pt x="3530978" y="2731285"/>
                    <a:pt x="3531630" y="2730631"/>
                  </a:cubicBezTo>
                  <a:lnTo>
                    <a:pt x="3581845" y="2701851"/>
                  </a:lnTo>
                  <a:cubicBezTo>
                    <a:pt x="3588366" y="2697926"/>
                    <a:pt x="3596192" y="2695964"/>
                    <a:pt x="3604018" y="2695964"/>
                  </a:cubicBezTo>
                  <a:close/>
                  <a:moveTo>
                    <a:pt x="3200124" y="2618194"/>
                  </a:moveTo>
                  <a:cubicBezTo>
                    <a:pt x="3206645" y="2618194"/>
                    <a:pt x="3212514" y="2619502"/>
                    <a:pt x="3217079" y="2622119"/>
                  </a:cubicBezTo>
                  <a:lnTo>
                    <a:pt x="3400984" y="2728082"/>
                  </a:lnTo>
                  <a:lnTo>
                    <a:pt x="3400984" y="2748359"/>
                  </a:lnTo>
                  <a:cubicBezTo>
                    <a:pt x="3400332" y="2749013"/>
                    <a:pt x="3399027" y="2749667"/>
                    <a:pt x="3397723" y="2750321"/>
                  </a:cubicBezTo>
                  <a:lnTo>
                    <a:pt x="3346856" y="2779756"/>
                  </a:lnTo>
                  <a:cubicBezTo>
                    <a:pt x="3346204" y="2780410"/>
                    <a:pt x="3344899" y="2781064"/>
                    <a:pt x="3343595" y="2781718"/>
                  </a:cubicBezTo>
                  <a:lnTo>
                    <a:pt x="3309032" y="2781718"/>
                  </a:lnTo>
                  <a:lnTo>
                    <a:pt x="3125127" y="2675100"/>
                  </a:lnTo>
                  <a:lnTo>
                    <a:pt x="3125127" y="2654823"/>
                  </a:lnTo>
                  <a:cubicBezTo>
                    <a:pt x="3126431" y="2654169"/>
                    <a:pt x="3127083" y="2653515"/>
                    <a:pt x="3127736" y="2652861"/>
                  </a:cubicBezTo>
                  <a:lnTo>
                    <a:pt x="3178603" y="2624081"/>
                  </a:lnTo>
                  <a:cubicBezTo>
                    <a:pt x="3185124" y="2620156"/>
                    <a:pt x="3192950" y="2618194"/>
                    <a:pt x="3200124" y="2618194"/>
                  </a:cubicBezTo>
                  <a:close/>
                  <a:moveTo>
                    <a:pt x="3886932" y="2540427"/>
                  </a:moveTo>
                  <a:cubicBezTo>
                    <a:pt x="3901985" y="2540427"/>
                    <a:pt x="3915729" y="2543034"/>
                    <a:pt x="3926856" y="2549552"/>
                  </a:cubicBezTo>
                  <a:lnTo>
                    <a:pt x="4373219" y="2805702"/>
                  </a:lnTo>
                  <a:cubicBezTo>
                    <a:pt x="4383036" y="2811568"/>
                    <a:pt x="4388272" y="2818738"/>
                    <a:pt x="4388926" y="2826559"/>
                  </a:cubicBezTo>
                  <a:lnTo>
                    <a:pt x="4388926" y="2830470"/>
                  </a:lnTo>
                  <a:cubicBezTo>
                    <a:pt x="4388272" y="2840247"/>
                    <a:pt x="4380418" y="2850675"/>
                    <a:pt x="4366674" y="2858497"/>
                  </a:cubicBezTo>
                  <a:lnTo>
                    <a:pt x="4246247" y="2927586"/>
                  </a:lnTo>
                  <a:cubicBezTo>
                    <a:pt x="4244284" y="2928889"/>
                    <a:pt x="4241666" y="2930193"/>
                    <a:pt x="4239048" y="2931496"/>
                  </a:cubicBezTo>
                  <a:lnTo>
                    <a:pt x="4153964" y="2931496"/>
                  </a:lnTo>
                  <a:lnTo>
                    <a:pt x="3708256" y="2674694"/>
                  </a:lnTo>
                  <a:cubicBezTo>
                    <a:pt x="3698438" y="2669480"/>
                    <a:pt x="3693202" y="2662310"/>
                    <a:pt x="3692548" y="2654489"/>
                  </a:cubicBezTo>
                  <a:lnTo>
                    <a:pt x="3692548" y="2650578"/>
                  </a:lnTo>
                  <a:cubicBezTo>
                    <a:pt x="3693857" y="2640801"/>
                    <a:pt x="3701056" y="2630373"/>
                    <a:pt x="3714801" y="2621900"/>
                  </a:cubicBezTo>
                  <a:lnTo>
                    <a:pt x="3834573" y="2553463"/>
                  </a:lnTo>
                  <a:cubicBezTo>
                    <a:pt x="3849626" y="2544338"/>
                    <a:pt x="3868606" y="2540427"/>
                    <a:pt x="3886932" y="2540427"/>
                  </a:cubicBezTo>
                  <a:close/>
                  <a:moveTo>
                    <a:pt x="4192605" y="2410813"/>
                  </a:moveTo>
                  <a:cubicBezTo>
                    <a:pt x="4202394" y="2410813"/>
                    <a:pt x="4211530" y="2412775"/>
                    <a:pt x="4218709" y="2416698"/>
                  </a:cubicBezTo>
                  <a:lnTo>
                    <a:pt x="4383166" y="2511508"/>
                  </a:lnTo>
                  <a:lnTo>
                    <a:pt x="4383166" y="2543548"/>
                  </a:lnTo>
                  <a:cubicBezTo>
                    <a:pt x="4381861" y="2544201"/>
                    <a:pt x="4380556" y="2545509"/>
                    <a:pt x="4378598" y="2546163"/>
                  </a:cubicBezTo>
                  <a:lnTo>
                    <a:pt x="4224583" y="2635743"/>
                  </a:lnTo>
                  <a:cubicBezTo>
                    <a:pt x="4223277" y="2636396"/>
                    <a:pt x="4221972" y="2637050"/>
                    <a:pt x="4220667" y="2637704"/>
                  </a:cubicBezTo>
                  <a:lnTo>
                    <a:pt x="4165195" y="2637704"/>
                  </a:lnTo>
                  <a:lnTo>
                    <a:pt x="4000738" y="2542894"/>
                  </a:lnTo>
                  <a:lnTo>
                    <a:pt x="4000738" y="2511508"/>
                  </a:lnTo>
                  <a:cubicBezTo>
                    <a:pt x="4002043" y="2510854"/>
                    <a:pt x="4003348" y="2510200"/>
                    <a:pt x="4004654" y="2508893"/>
                  </a:cubicBezTo>
                  <a:lnTo>
                    <a:pt x="4159322" y="2419313"/>
                  </a:lnTo>
                  <a:cubicBezTo>
                    <a:pt x="4169111" y="2413428"/>
                    <a:pt x="4181510" y="2410813"/>
                    <a:pt x="4192605" y="2410813"/>
                  </a:cubicBezTo>
                  <a:close/>
                  <a:moveTo>
                    <a:pt x="3058418" y="2382010"/>
                  </a:moveTo>
                  <a:cubicBezTo>
                    <a:pt x="3068208" y="2382010"/>
                    <a:pt x="3077344" y="2383972"/>
                    <a:pt x="3083870" y="2387895"/>
                  </a:cubicBezTo>
                  <a:lnTo>
                    <a:pt x="3248327" y="2483359"/>
                  </a:lnTo>
                  <a:lnTo>
                    <a:pt x="3248327" y="2514745"/>
                  </a:lnTo>
                  <a:cubicBezTo>
                    <a:pt x="3247675" y="2516052"/>
                    <a:pt x="3246370" y="2516706"/>
                    <a:pt x="3244412" y="2517360"/>
                  </a:cubicBezTo>
                  <a:lnTo>
                    <a:pt x="3089744" y="2606940"/>
                  </a:lnTo>
                  <a:cubicBezTo>
                    <a:pt x="3088438" y="2607593"/>
                    <a:pt x="3087786" y="2608247"/>
                    <a:pt x="3085828" y="2608901"/>
                  </a:cubicBezTo>
                  <a:lnTo>
                    <a:pt x="3031009" y="2608901"/>
                  </a:lnTo>
                  <a:lnTo>
                    <a:pt x="2865899" y="2514091"/>
                  </a:lnTo>
                  <a:lnTo>
                    <a:pt x="2865899" y="2482705"/>
                  </a:lnTo>
                  <a:cubicBezTo>
                    <a:pt x="2867857" y="2481397"/>
                    <a:pt x="2869162" y="2480744"/>
                    <a:pt x="2870467" y="2479436"/>
                  </a:cubicBezTo>
                  <a:lnTo>
                    <a:pt x="3025135" y="2390510"/>
                  </a:lnTo>
                  <a:cubicBezTo>
                    <a:pt x="3034925" y="2384625"/>
                    <a:pt x="3047324" y="2382010"/>
                    <a:pt x="3058418" y="2382010"/>
                  </a:cubicBezTo>
                  <a:close/>
                  <a:moveTo>
                    <a:pt x="3611109" y="2376249"/>
                  </a:moveTo>
                  <a:cubicBezTo>
                    <a:pt x="3620881" y="2376249"/>
                    <a:pt x="3629351" y="2377557"/>
                    <a:pt x="3636517" y="2382134"/>
                  </a:cubicBezTo>
                  <a:lnTo>
                    <a:pt x="3801346" y="2477598"/>
                  </a:lnTo>
                  <a:lnTo>
                    <a:pt x="3801346" y="2508330"/>
                  </a:lnTo>
                  <a:cubicBezTo>
                    <a:pt x="3800044" y="2508984"/>
                    <a:pt x="3798740" y="2510291"/>
                    <a:pt x="3796786" y="2510945"/>
                  </a:cubicBezTo>
                  <a:lnTo>
                    <a:pt x="3642381" y="2601179"/>
                  </a:lnTo>
                  <a:cubicBezTo>
                    <a:pt x="3641078" y="2601832"/>
                    <a:pt x="3639775" y="2602486"/>
                    <a:pt x="3638472" y="2603140"/>
                  </a:cubicBezTo>
                  <a:lnTo>
                    <a:pt x="3583095" y="2603140"/>
                  </a:lnTo>
                  <a:lnTo>
                    <a:pt x="3418917" y="2508330"/>
                  </a:lnTo>
                  <a:lnTo>
                    <a:pt x="3418917" y="2476944"/>
                  </a:lnTo>
                  <a:cubicBezTo>
                    <a:pt x="3420220" y="2475636"/>
                    <a:pt x="3422174" y="2474983"/>
                    <a:pt x="3423477" y="2473675"/>
                  </a:cubicBezTo>
                  <a:lnTo>
                    <a:pt x="3577883" y="2384095"/>
                  </a:lnTo>
                  <a:cubicBezTo>
                    <a:pt x="3587655" y="2378864"/>
                    <a:pt x="3599382" y="2376249"/>
                    <a:pt x="3611109" y="2376249"/>
                  </a:cubicBezTo>
                  <a:close/>
                  <a:moveTo>
                    <a:pt x="4442372" y="2255276"/>
                  </a:moveTo>
                  <a:cubicBezTo>
                    <a:pt x="4455449" y="2255276"/>
                    <a:pt x="4469180" y="2257891"/>
                    <a:pt x="4478988" y="2263776"/>
                  </a:cubicBezTo>
                  <a:lnTo>
                    <a:pt x="4894834" y="2503725"/>
                  </a:lnTo>
                  <a:cubicBezTo>
                    <a:pt x="4906603" y="2510917"/>
                    <a:pt x="4912487" y="2519416"/>
                    <a:pt x="4913141" y="2527916"/>
                  </a:cubicBezTo>
                  <a:lnTo>
                    <a:pt x="4913141" y="2531839"/>
                  </a:lnTo>
                  <a:cubicBezTo>
                    <a:pt x="4912487" y="2540338"/>
                    <a:pt x="4906603" y="2548838"/>
                    <a:pt x="4894834" y="2554722"/>
                  </a:cubicBezTo>
                  <a:lnTo>
                    <a:pt x="4492719" y="2787479"/>
                  </a:lnTo>
                  <a:lnTo>
                    <a:pt x="4404449" y="2787479"/>
                  </a:lnTo>
                  <a:lnTo>
                    <a:pt x="4273027" y="2711637"/>
                  </a:lnTo>
                  <a:cubicBezTo>
                    <a:pt x="4248834" y="2697253"/>
                    <a:pt x="4248834" y="2675023"/>
                    <a:pt x="4272373" y="2660640"/>
                  </a:cubicBezTo>
                  <a:lnTo>
                    <a:pt x="4456103" y="2554722"/>
                  </a:lnTo>
                  <a:cubicBezTo>
                    <a:pt x="4480949" y="2540338"/>
                    <a:pt x="4480949" y="2517455"/>
                    <a:pt x="4456103" y="2503071"/>
                  </a:cubicBezTo>
                  <a:lnTo>
                    <a:pt x="4260603" y="2389961"/>
                  </a:lnTo>
                  <a:cubicBezTo>
                    <a:pt x="4252103" y="2384731"/>
                    <a:pt x="4246873" y="2378193"/>
                    <a:pt x="4245565" y="2371655"/>
                  </a:cubicBezTo>
                  <a:lnTo>
                    <a:pt x="4245565" y="2365770"/>
                  </a:lnTo>
                  <a:cubicBezTo>
                    <a:pt x="4246873" y="2359232"/>
                    <a:pt x="4251450" y="2353348"/>
                    <a:pt x="4259950" y="2348117"/>
                  </a:cubicBezTo>
                  <a:lnTo>
                    <a:pt x="4406411" y="2263776"/>
                  </a:lnTo>
                  <a:cubicBezTo>
                    <a:pt x="4416219" y="2257891"/>
                    <a:pt x="4429296" y="2255276"/>
                    <a:pt x="4442372" y="2255276"/>
                  </a:cubicBezTo>
                  <a:close/>
                  <a:moveTo>
                    <a:pt x="3905227" y="2243756"/>
                  </a:moveTo>
                  <a:cubicBezTo>
                    <a:pt x="3915017" y="2243756"/>
                    <a:pt x="3924153" y="2246364"/>
                    <a:pt x="3930679" y="2250276"/>
                  </a:cubicBezTo>
                  <a:lnTo>
                    <a:pt x="4095136" y="2344815"/>
                  </a:lnTo>
                  <a:lnTo>
                    <a:pt x="4095136" y="2376110"/>
                  </a:lnTo>
                  <a:cubicBezTo>
                    <a:pt x="4093831" y="2377414"/>
                    <a:pt x="4092526" y="2378066"/>
                    <a:pt x="4091221" y="2378718"/>
                  </a:cubicBezTo>
                  <a:lnTo>
                    <a:pt x="3936553" y="2468041"/>
                  </a:lnTo>
                  <a:cubicBezTo>
                    <a:pt x="3935247" y="2469345"/>
                    <a:pt x="3933290" y="2469997"/>
                    <a:pt x="3931984" y="2470649"/>
                  </a:cubicBezTo>
                  <a:lnTo>
                    <a:pt x="3877165" y="2470649"/>
                  </a:lnTo>
                  <a:lnTo>
                    <a:pt x="3712708" y="2375458"/>
                  </a:lnTo>
                  <a:lnTo>
                    <a:pt x="3712708" y="2344815"/>
                  </a:lnTo>
                  <a:cubicBezTo>
                    <a:pt x="3714013" y="2343511"/>
                    <a:pt x="3715971" y="2342859"/>
                    <a:pt x="3717276" y="2341555"/>
                  </a:cubicBezTo>
                  <a:lnTo>
                    <a:pt x="3871944" y="2252232"/>
                  </a:lnTo>
                  <a:cubicBezTo>
                    <a:pt x="3881081" y="2247016"/>
                    <a:pt x="3893480" y="2243756"/>
                    <a:pt x="3905227" y="2243756"/>
                  </a:cubicBezTo>
                  <a:close/>
                  <a:moveTo>
                    <a:pt x="3337809" y="2220713"/>
                  </a:moveTo>
                  <a:cubicBezTo>
                    <a:pt x="3346946" y="2220713"/>
                    <a:pt x="3356082" y="2222669"/>
                    <a:pt x="3363261" y="2226581"/>
                  </a:cubicBezTo>
                  <a:lnTo>
                    <a:pt x="3527717" y="2321772"/>
                  </a:lnTo>
                  <a:lnTo>
                    <a:pt x="3527717" y="2353067"/>
                  </a:lnTo>
                  <a:cubicBezTo>
                    <a:pt x="3526412" y="2354371"/>
                    <a:pt x="3525107" y="2355023"/>
                    <a:pt x="3523149" y="2355675"/>
                  </a:cubicBezTo>
                  <a:lnTo>
                    <a:pt x="3369134" y="2444998"/>
                  </a:lnTo>
                  <a:cubicBezTo>
                    <a:pt x="3367829" y="2446302"/>
                    <a:pt x="3365871" y="2446954"/>
                    <a:pt x="3364566" y="2447606"/>
                  </a:cubicBezTo>
                  <a:lnTo>
                    <a:pt x="3309747" y="2447606"/>
                  </a:lnTo>
                  <a:lnTo>
                    <a:pt x="3145291" y="2352415"/>
                  </a:lnTo>
                  <a:lnTo>
                    <a:pt x="3145291" y="2321120"/>
                  </a:lnTo>
                  <a:cubicBezTo>
                    <a:pt x="3146596" y="2320468"/>
                    <a:pt x="3147901" y="2319816"/>
                    <a:pt x="3149207" y="2318512"/>
                  </a:cubicBezTo>
                  <a:lnTo>
                    <a:pt x="3304527" y="2229189"/>
                  </a:lnTo>
                  <a:cubicBezTo>
                    <a:pt x="3313663" y="2223973"/>
                    <a:pt x="3326063" y="2220713"/>
                    <a:pt x="3337809" y="2220713"/>
                  </a:cubicBezTo>
                  <a:close/>
                  <a:moveTo>
                    <a:pt x="2752454" y="2206312"/>
                  </a:moveTo>
                  <a:cubicBezTo>
                    <a:pt x="2762243" y="2206312"/>
                    <a:pt x="2771379" y="2208920"/>
                    <a:pt x="2777906" y="2212832"/>
                  </a:cubicBezTo>
                  <a:lnTo>
                    <a:pt x="2943015" y="2307370"/>
                  </a:lnTo>
                  <a:lnTo>
                    <a:pt x="2943015" y="2339317"/>
                  </a:lnTo>
                  <a:cubicBezTo>
                    <a:pt x="2942363" y="2340621"/>
                    <a:pt x="2941058" y="2341273"/>
                    <a:pt x="2939100" y="2341925"/>
                  </a:cubicBezTo>
                  <a:lnTo>
                    <a:pt x="2783779" y="2430595"/>
                  </a:lnTo>
                  <a:cubicBezTo>
                    <a:pt x="2782474" y="2431899"/>
                    <a:pt x="2780516" y="2432551"/>
                    <a:pt x="2779211" y="2433203"/>
                  </a:cubicBezTo>
                  <a:lnTo>
                    <a:pt x="2725044" y="2433203"/>
                  </a:lnTo>
                  <a:lnTo>
                    <a:pt x="2560587" y="2338013"/>
                  </a:lnTo>
                  <a:lnTo>
                    <a:pt x="2560587" y="2306718"/>
                  </a:lnTo>
                  <a:cubicBezTo>
                    <a:pt x="2561892" y="2306066"/>
                    <a:pt x="2563197" y="2305414"/>
                    <a:pt x="2564503" y="2304110"/>
                  </a:cubicBezTo>
                  <a:lnTo>
                    <a:pt x="2719171" y="2214788"/>
                  </a:lnTo>
                  <a:cubicBezTo>
                    <a:pt x="2728960" y="2209572"/>
                    <a:pt x="2740707" y="2206312"/>
                    <a:pt x="2752454" y="2206312"/>
                  </a:cubicBezTo>
                  <a:close/>
                  <a:moveTo>
                    <a:pt x="5120912" y="2137184"/>
                  </a:moveTo>
                  <a:cubicBezTo>
                    <a:pt x="5135298" y="2137184"/>
                    <a:pt x="5149030" y="2140427"/>
                    <a:pt x="5159493" y="2146264"/>
                  </a:cubicBezTo>
                  <a:lnTo>
                    <a:pt x="5336701" y="2248085"/>
                  </a:lnTo>
                  <a:cubicBezTo>
                    <a:pt x="5359588" y="2261056"/>
                    <a:pt x="5356972" y="2283755"/>
                    <a:pt x="5330162" y="2298672"/>
                  </a:cubicBezTo>
                  <a:lnTo>
                    <a:pt x="5278504" y="2328505"/>
                  </a:lnTo>
                  <a:cubicBezTo>
                    <a:pt x="5275888" y="2330451"/>
                    <a:pt x="5273272" y="2331748"/>
                    <a:pt x="5270657" y="2332396"/>
                  </a:cubicBezTo>
                  <a:lnTo>
                    <a:pt x="5190226" y="2332396"/>
                  </a:lnTo>
                  <a:lnTo>
                    <a:pt x="5012364" y="2230575"/>
                  </a:lnTo>
                  <a:cubicBezTo>
                    <a:pt x="5003863" y="2226035"/>
                    <a:pt x="4998632" y="2218901"/>
                    <a:pt x="4997324" y="2211767"/>
                  </a:cubicBezTo>
                  <a:lnTo>
                    <a:pt x="4997324" y="2205281"/>
                  </a:lnTo>
                  <a:cubicBezTo>
                    <a:pt x="4998632" y="2196202"/>
                    <a:pt x="5006479" y="2187122"/>
                    <a:pt x="5018903" y="2179340"/>
                  </a:cubicBezTo>
                  <a:lnTo>
                    <a:pt x="5070562" y="2150155"/>
                  </a:lnTo>
                  <a:cubicBezTo>
                    <a:pt x="5084947" y="2141075"/>
                    <a:pt x="5103257" y="2137184"/>
                    <a:pt x="5120912" y="2137184"/>
                  </a:cubicBezTo>
                  <a:close/>
                  <a:moveTo>
                    <a:pt x="4167336" y="2093980"/>
                  </a:moveTo>
                  <a:cubicBezTo>
                    <a:pt x="4177125" y="2093980"/>
                    <a:pt x="4186262" y="2095942"/>
                    <a:pt x="4192788" y="2099865"/>
                  </a:cubicBezTo>
                  <a:lnTo>
                    <a:pt x="4357244" y="2194675"/>
                  </a:lnTo>
                  <a:lnTo>
                    <a:pt x="4357244" y="2226715"/>
                  </a:lnTo>
                  <a:cubicBezTo>
                    <a:pt x="4355939" y="2228022"/>
                    <a:pt x="4354634" y="2228676"/>
                    <a:pt x="4353329" y="2229330"/>
                  </a:cubicBezTo>
                  <a:lnTo>
                    <a:pt x="4198661" y="2318256"/>
                  </a:lnTo>
                  <a:cubicBezTo>
                    <a:pt x="4197356" y="2319563"/>
                    <a:pt x="4195398" y="2320217"/>
                    <a:pt x="4194093" y="2320871"/>
                  </a:cubicBezTo>
                  <a:lnTo>
                    <a:pt x="4139927" y="2320871"/>
                  </a:lnTo>
                  <a:lnTo>
                    <a:pt x="3974818" y="2226061"/>
                  </a:lnTo>
                  <a:lnTo>
                    <a:pt x="3974818" y="2195329"/>
                  </a:lnTo>
                  <a:cubicBezTo>
                    <a:pt x="3976123" y="2194021"/>
                    <a:pt x="3978081" y="2193367"/>
                    <a:pt x="3979386" y="2192060"/>
                  </a:cubicBezTo>
                  <a:lnTo>
                    <a:pt x="4134054" y="2102480"/>
                  </a:lnTo>
                  <a:cubicBezTo>
                    <a:pt x="4143843" y="2096595"/>
                    <a:pt x="4156242" y="2093980"/>
                    <a:pt x="4167336" y="2093980"/>
                  </a:cubicBezTo>
                  <a:close/>
                  <a:moveTo>
                    <a:pt x="3628718" y="2085339"/>
                  </a:moveTo>
                  <a:cubicBezTo>
                    <a:pt x="3637855" y="2085339"/>
                    <a:pt x="3646991" y="2087295"/>
                    <a:pt x="3654170" y="2091207"/>
                  </a:cubicBezTo>
                  <a:lnTo>
                    <a:pt x="3818627" y="2185745"/>
                  </a:lnTo>
                  <a:lnTo>
                    <a:pt x="3818627" y="2217040"/>
                  </a:lnTo>
                  <a:cubicBezTo>
                    <a:pt x="3817322" y="2217692"/>
                    <a:pt x="3816017" y="2218996"/>
                    <a:pt x="3814059" y="2219648"/>
                  </a:cubicBezTo>
                  <a:lnTo>
                    <a:pt x="3659391" y="2309622"/>
                  </a:lnTo>
                  <a:cubicBezTo>
                    <a:pt x="3658086" y="2310926"/>
                    <a:pt x="3656128" y="2311578"/>
                    <a:pt x="3654170" y="2312230"/>
                  </a:cubicBezTo>
                  <a:lnTo>
                    <a:pt x="3600656" y="2312230"/>
                  </a:lnTo>
                  <a:lnTo>
                    <a:pt x="3436199" y="2217040"/>
                  </a:lnTo>
                  <a:lnTo>
                    <a:pt x="3436199" y="2185745"/>
                  </a:lnTo>
                  <a:cubicBezTo>
                    <a:pt x="3437504" y="2185093"/>
                    <a:pt x="3438809" y="2184441"/>
                    <a:pt x="3440115" y="2183137"/>
                  </a:cubicBezTo>
                  <a:lnTo>
                    <a:pt x="3594783" y="2093815"/>
                  </a:lnTo>
                  <a:cubicBezTo>
                    <a:pt x="3604572" y="2087947"/>
                    <a:pt x="3616319" y="2085339"/>
                    <a:pt x="3628718" y="2085339"/>
                  </a:cubicBezTo>
                  <a:close/>
                  <a:moveTo>
                    <a:pt x="4652227" y="2079578"/>
                  </a:moveTo>
                  <a:cubicBezTo>
                    <a:pt x="4667918" y="2079578"/>
                    <a:pt x="4681647" y="2082844"/>
                    <a:pt x="4692761" y="2089375"/>
                  </a:cubicBezTo>
                  <a:lnTo>
                    <a:pt x="5151059" y="2353887"/>
                  </a:lnTo>
                  <a:cubicBezTo>
                    <a:pt x="5175249" y="2367603"/>
                    <a:pt x="5171980" y="2391115"/>
                    <a:pt x="5144522" y="2407443"/>
                  </a:cubicBezTo>
                  <a:lnTo>
                    <a:pt x="5025534" y="2475367"/>
                  </a:lnTo>
                  <a:cubicBezTo>
                    <a:pt x="5023573" y="2477327"/>
                    <a:pt x="5020958" y="2478633"/>
                    <a:pt x="5018343" y="2479286"/>
                  </a:cubicBezTo>
                  <a:lnTo>
                    <a:pt x="4932698" y="2479286"/>
                  </a:lnTo>
                  <a:lnTo>
                    <a:pt x="4474400" y="2215426"/>
                  </a:lnTo>
                  <a:cubicBezTo>
                    <a:pt x="4465247" y="2210201"/>
                    <a:pt x="4460017" y="2203017"/>
                    <a:pt x="4458709" y="2195833"/>
                  </a:cubicBezTo>
                  <a:lnTo>
                    <a:pt x="4458709" y="2187996"/>
                  </a:lnTo>
                  <a:cubicBezTo>
                    <a:pt x="4460670" y="2178852"/>
                    <a:pt x="4467862" y="2169055"/>
                    <a:pt x="4480937" y="2161218"/>
                  </a:cubicBezTo>
                  <a:lnTo>
                    <a:pt x="4599925" y="2093293"/>
                  </a:lnTo>
                  <a:cubicBezTo>
                    <a:pt x="4614962" y="2084150"/>
                    <a:pt x="4633921" y="2079578"/>
                    <a:pt x="4652227" y="2079578"/>
                  </a:cubicBezTo>
                  <a:close/>
                  <a:moveTo>
                    <a:pt x="3064179" y="2062297"/>
                  </a:moveTo>
                  <a:cubicBezTo>
                    <a:pt x="3073316" y="2062297"/>
                    <a:pt x="3082452" y="2064253"/>
                    <a:pt x="3089631" y="2068165"/>
                  </a:cubicBezTo>
                  <a:lnTo>
                    <a:pt x="3254088" y="2162703"/>
                  </a:lnTo>
                  <a:lnTo>
                    <a:pt x="3254088" y="2194650"/>
                  </a:lnTo>
                  <a:cubicBezTo>
                    <a:pt x="3252783" y="2195302"/>
                    <a:pt x="3251478" y="2196606"/>
                    <a:pt x="3249520" y="2197258"/>
                  </a:cubicBezTo>
                  <a:lnTo>
                    <a:pt x="3095505" y="2285928"/>
                  </a:lnTo>
                  <a:cubicBezTo>
                    <a:pt x="3093547" y="2287232"/>
                    <a:pt x="3091589" y="2288536"/>
                    <a:pt x="3088979" y="2289188"/>
                  </a:cubicBezTo>
                  <a:lnTo>
                    <a:pt x="3036117" y="2289188"/>
                  </a:lnTo>
                  <a:lnTo>
                    <a:pt x="2871660" y="2193998"/>
                  </a:lnTo>
                  <a:lnTo>
                    <a:pt x="2871660" y="2162051"/>
                  </a:lnTo>
                  <a:cubicBezTo>
                    <a:pt x="2872965" y="2161399"/>
                    <a:pt x="2874270" y="2160747"/>
                    <a:pt x="2875576" y="2159443"/>
                  </a:cubicBezTo>
                  <a:lnTo>
                    <a:pt x="3030244" y="2070773"/>
                  </a:lnTo>
                  <a:cubicBezTo>
                    <a:pt x="3040033" y="2065557"/>
                    <a:pt x="3052432" y="2062297"/>
                    <a:pt x="3064179" y="2062297"/>
                  </a:cubicBezTo>
                  <a:close/>
                  <a:moveTo>
                    <a:pt x="4837195" y="1973006"/>
                  </a:moveTo>
                  <a:cubicBezTo>
                    <a:pt x="4852235" y="1973006"/>
                    <a:pt x="4865313" y="1975609"/>
                    <a:pt x="4875776" y="1981465"/>
                  </a:cubicBezTo>
                  <a:lnTo>
                    <a:pt x="5053638" y="2084276"/>
                  </a:lnTo>
                  <a:cubicBezTo>
                    <a:pt x="5062793" y="2089481"/>
                    <a:pt x="5067370" y="2095988"/>
                    <a:pt x="5068678" y="2103146"/>
                  </a:cubicBezTo>
                  <a:lnTo>
                    <a:pt x="5068678" y="2109653"/>
                  </a:lnTo>
                  <a:cubicBezTo>
                    <a:pt x="5067370" y="2118112"/>
                    <a:pt x="5060177" y="2127873"/>
                    <a:pt x="5047099" y="2135031"/>
                  </a:cubicBezTo>
                  <a:lnTo>
                    <a:pt x="4995441" y="2164963"/>
                  </a:lnTo>
                  <a:cubicBezTo>
                    <a:pt x="4993479" y="2166264"/>
                    <a:pt x="4991517" y="2167566"/>
                    <a:pt x="4988902" y="2168216"/>
                  </a:cubicBezTo>
                  <a:lnTo>
                    <a:pt x="4906509" y="2168216"/>
                  </a:lnTo>
                  <a:lnTo>
                    <a:pt x="4728647" y="2066056"/>
                  </a:lnTo>
                  <a:cubicBezTo>
                    <a:pt x="4706414" y="2053042"/>
                    <a:pt x="4709030" y="2030268"/>
                    <a:pt x="4735186" y="2015302"/>
                  </a:cubicBezTo>
                  <a:lnTo>
                    <a:pt x="4786844" y="1985369"/>
                  </a:lnTo>
                  <a:cubicBezTo>
                    <a:pt x="4801230" y="1976910"/>
                    <a:pt x="4820194" y="1973006"/>
                    <a:pt x="4837195" y="1973006"/>
                  </a:cubicBezTo>
                  <a:close/>
                  <a:moveTo>
                    <a:pt x="3890827" y="1932683"/>
                  </a:moveTo>
                  <a:cubicBezTo>
                    <a:pt x="3899964" y="1932683"/>
                    <a:pt x="3909100" y="1934645"/>
                    <a:pt x="3916279" y="1938568"/>
                  </a:cubicBezTo>
                  <a:lnTo>
                    <a:pt x="4080735" y="2034032"/>
                  </a:lnTo>
                  <a:lnTo>
                    <a:pt x="4080735" y="2065418"/>
                  </a:lnTo>
                  <a:cubicBezTo>
                    <a:pt x="4079430" y="2066725"/>
                    <a:pt x="4078125" y="2067379"/>
                    <a:pt x="4076820" y="2068033"/>
                  </a:cubicBezTo>
                  <a:lnTo>
                    <a:pt x="3921500" y="2157613"/>
                  </a:lnTo>
                  <a:cubicBezTo>
                    <a:pt x="3920195" y="2158266"/>
                    <a:pt x="3919542" y="2158920"/>
                    <a:pt x="3918237" y="2159574"/>
                  </a:cubicBezTo>
                  <a:lnTo>
                    <a:pt x="3862765" y="2159574"/>
                  </a:lnTo>
                  <a:lnTo>
                    <a:pt x="3698309" y="2064764"/>
                  </a:lnTo>
                  <a:lnTo>
                    <a:pt x="3698309" y="2033378"/>
                  </a:lnTo>
                  <a:cubicBezTo>
                    <a:pt x="3699614" y="2032724"/>
                    <a:pt x="3700919" y="2032070"/>
                    <a:pt x="3702225" y="2030763"/>
                  </a:cubicBezTo>
                  <a:lnTo>
                    <a:pt x="3857545" y="1941183"/>
                  </a:lnTo>
                  <a:cubicBezTo>
                    <a:pt x="3866681" y="1935298"/>
                    <a:pt x="3879081" y="1932683"/>
                    <a:pt x="3890827" y="1932683"/>
                  </a:cubicBezTo>
                  <a:close/>
                  <a:moveTo>
                    <a:pt x="3351882" y="1924042"/>
                  </a:moveTo>
                  <a:cubicBezTo>
                    <a:pt x="3361003" y="1924042"/>
                    <a:pt x="3370124" y="1925350"/>
                    <a:pt x="3377290" y="1929273"/>
                  </a:cubicBezTo>
                  <a:lnTo>
                    <a:pt x="3542120" y="2024736"/>
                  </a:lnTo>
                  <a:lnTo>
                    <a:pt x="3542120" y="2056122"/>
                  </a:lnTo>
                  <a:cubicBezTo>
                    <a:pt x="3540816" y="2056775"/>
                    <a:pt x="3539514" y="2058083"/>
                    <a:pt x="3537559" y="2058737"/>
                  </a:cubicBezTo>
                  <a:lnTo>
                    <a:pt x="3383154" y="2148316"/>
                  </a:lnTo>
                  <a:cubicBezTo>
                    <a:pt x="3381851" y="2149623"/>
                    <a:pt x="3379896" y="2150277"/>
                    <a:pt x="3377942" y="2150931"/>
                  </a:cubicBezTo>
                  <a:lnTo>
                    <a:pt x="3323868" y="2150931"/>
                  </a:lnTo>
                  <a:lnTo>
                    <a:pt x="3159690" y="2056122"/>
                  </a:lnTo>
                  <a:lnTo>
                    <a:pt x="3159690" y="2024736"/>
                  </a:lnTo>
                  <a:cubicBezTo>
                    <a:pt x="3161644" y="2023429"/>
                    <a:pt x="3162947" y="2022775"/>
                    <a:pt x="3164250" y="2021467"/>
                  </a:cubicBezTo>
                  <a:lnTo>
                    <a:pt x="3318656" y="1931888"/>
                  </a:lnTo>
                  <a:cubicBezTo>
                    <a:pt x="3327777" y="1926657"/>
                    <a:pt x="3340155" y="1924042"/>
                    <a:pt x="3351882" y="1924042"/>
                  </a:cubicBezTo>
                  <a:close/>
                  <a:moveTo>
                    <a:pt x="4366076" y="1909640"/>
                  </a:moveTo>
                  <a:cubicBezTo>
                    <a:pt x="4375213" y="1909640"/>
                    <a:pt x="4385002" y="1911602"/>
                    <a:pt x="4391528" y="1915525"/>
                  </a:cubicBezTo>
                  <a:lnTo>
                    <a:pt x="4555985" y="2010989"/>
                  </a:lnTo>
                  <a:lnTo>
                    <a:pt x="4555985" y="2042375"/>
                  </a:lnTo>
                  <a:cubicBezTo>
                    <a:pt x="4554680" y="2043682"/>
                    <a:pt x="4553375" y="2044336"/>
                    <a:pt x="4552070" y="2044990"/>
                  </a:cubicBezTo>
                  <a:lnTo>
                    <a:pt x="4396749" y="2134570"/>
                  </a:lnTo>
                  <a:cubicBezTo>
                    <a:pt x="4395444" y="2135223"/>
                    <a:pt x="4394791" y="2135877"/>
                    <a:pt x="4393486" y="2136531"/>
                  </a:cubicBezTo>
                  <a:lnTo>
                    <a:pt x="4338014" y="2136531"/>
                  </a:lnTo>
                  <a:lnTo>
                    <a:pt x="4173557" y="2041721"/>
                  </a:lnTo>
                  <a:lnTo>
                    <a:pt x="4173557" y="2010335"/>
                  </a:lnTo>
                  <a:cubicBezTo>
                    <a:pt x="4174862" y="2009681"/>
                    <a:pt x="4176167" y="2009027"/>
                    <a:pt x="4177473" y="2007720"/>
                  </a:cubicBezTo>
                  <a:lnTo>
                    <a:pt x="4332793" y="1918140"/>
                  </a:lnTo>
                  <a:cubicBezTo>
                    <a:pt x="4341930" y="1912255"/>
                    <a:pt x="4354329" y="1909640"/>
                    <a:pt x="4366076" y="1909640"/>
                  </a:cubicBezTo>
                  <a:close/>
                  <a:moveTo>
                    <a:pt x="2790224" y="1903880"/>
                  </a:moveTo>
                  <a:cubicBezTo>
                    <a:pt x="2799996" y="1903880"/>
                    <a:pt x="2809117" y="1905836"/>
                    <a:pt x="2816284" y="1909748"/>
                  </a:cubicBezTo>
                  <a:lnTo>
                    <a:pt x="2980460" y="2004939"/>
                  </a:lnTo>
                  <a:lnTo>
                    <a:pt x="2980460" y="2036234"/>
                  </a:lnTo>
                  <a:cubicBezTo>
                    <a:pt x="2979158" y="2036886"/>
                    <a:pt x="2977855" y="2038190"/>
                    <a:pt x="2975900" y="2038842"/>
                  </a:cubicBezTo>
                  <a:lnTo>
                    <a:pt x="2821496" y="2128165"/>
                  </a:lnTo>
                  <a:cubicBezTo>
                    <a:pt x="2820193" y="2129469"/>
                    <a:pt x="2818238" y="2130121"/>
                    <a:pt x="2816935" y="2130773"/>
                  </a:cubicBezTo>
                  <a:lnTo>
                    <a:pt x="2762861" y="2130773"/>
                  </a:lnTo>
                  <a:lnTo>
                    <a:pt x="2598033" y="2035582"/>
                  </a:lnTo>
                  <a:lnTo>
                    <a:pt x="2598033" y="2004939"/>
                  </a:lnTo>
                  <a:cubicBezTo>
                    <a:pt x="2599987" y="2003635"/>
                    <a:pt x="2601290" y="2002983"/>
                    <a:pt x="2602593" y="2001679"/>
                  </a:cubicBezTo>
                  <a:lnTo>
                    <a:pt x="2756998" y="1912356"/>
                  </a:lnTo>
                  <a:cubicBezTo>
                    <a:pt x="2766770" y="1907140"/>
                    <a:pt x="2779149" y="1903880"/>
                    <a:pt x="2790224" y="1903880"/>
                  </a:cubicBezTo>
                  <a:close/>
                  <a:moveTo>
                    <a:pt x="4552325" y="1805949"/>
                  </a:moveTo>
                  <a:cubicBezTo>
                    <a:pt x="4567397" y="1805949"/>
                    <a:pt x="4581158" y="1809192"/>
                    <a:pt x="4591643" y="1815029"/>
                  </a:cubicBezTo>
                  <a:lnTo>
                    <a:pt x="4769232" y="1916850"/>
                  </a:lnTo>
                  <a:cubicBezTo>
                    <a:pt x="4792168" y="1929821"/>
                    <a:pt x="4789546" y="1952520"/>
                    <a:pt x="4762679" y="1967437"/>
                  </a:cubicBezTo>
                  <a:lnTo>
                    <a:pt x="4710909" y="1997270"/>
                  </a:lnTo>
                  <a:cubicBezTo>
                    <a:pt x="4708288" y="1999216"/>
                    <a:pt x="4706322" y="2000513"/>
                    <a:pt x="4703046" y="2001161"/>
                  </a:cubicBezTo>
                  <a:lnTo>
                    <a:pt x="4622443" y="2001161"/>
                  </a:lnTo>
                  <a:lnTo>
                    <a:pt x="4444199" y="1899340"/>
                  </a:lnTo>
                  <a:cubicBezTo>
                    <a:pt x="4421263" y="1886369"/>
                    <a:pt x="4423884" y="1863670"/>
                    <a:pt x="4450752" y="1848753"/>
                  </a:cubicBezTo>
                  <a:lnTo>
                    <a:pt x="4502521" y="1818920"/>
                  </a:lnTo>
                  <a:cubicBezTo>
                    <a:pt x="4516938" y="1810489"/>
                    <a:pt x="4535287" y="1805949"/>
                    <a:pt x="4552325" y="1805949"/>
                  </a:cubicBezTo>
                  <a:close/>
                  <a:moveTo>
                    <a:pt x="3613666" y="1774266"/>
                  </a:moveTo>
                  <a:cubicBezTo>
                    <a:pt x="3623455" y="1774266"/>
                    <a:pt x="3632591" y="1775574"/>
                    <a:pt x="3639770" y="1780151"/>
                  </a:cubicBezTo>
                  <a:lnTo>
                    <a:pt x="3804226" y="1875614"/>
                  </a:lnTo>
                  <a:lnTo>
                    <a:pt x="3804226" y="1906346"/>
                  </a:lnTo>
                  <a:cubicBezTo>
                    <a:pt x="3802921" y="1906999"/>
                    <a:pt x="3801616" y="1908307"/>
                    <a:pt x="3799658" y="1908961"/>
                  </a:cubicBezTo>
                  <a:lnTo>
                    <a:pt x="3644991" y="1999194"/>
                  </a:lnTo>
                  <a:cubicBezTo>
                    <a:pt x="3644338" y="1999847"/>
                    <a:pt x="3643033" y="2000501"/>
                    <a:pt x="3641728" y="2001155"/>
                  </a:cubicBezTo>
                  <a:lnTo>
                    <a:pt x="3585604" y="2001155"/>
                  </a:lnTo>
                  <a:lnTo>
                    <a:pt x="3421800" y="1906346"/>
                  </a:lnTo>
                  <a:lnTo>
                    <a:pt x="3421800" y="1874960"/>
                  </a:lnTo>
                  <a:cubicBezTo>
                    <a:pt x="3423105" y="1873653"/>
                    <a:pt x="3424410" y="1872999"/>
                    <a:pt x="3425716" y="1871691"/>
                  </a:cubicBezTo>
                  <a:lnTo>
                    <a:pt x="3580383" y="1782112"/>
                  </a:lnTo>
                  <a:cubicBezTo>
                    <a:pt x="3590172" y="1776881"/>
                    <a:pt x="3602572" y="1774266"/>
                    <a:pt x="3613666" y="1774266"/>
                  </a:cubicBezTo>
                  <a:close/>
                  <a:moveTo>
                    <a:pt x="3075048" y="1765625"/>
                  </a:moveTo>
                  <a:cubicBezTo>
                    <a:pt x="3084837" y="1765625"/>
                    <a:pt x="3093973" y="1767587"/>
                    <a:pt x="3100500" y="1771510"/>
                  </a:cubicBezTo>
                  <a:lnTo>
                    <a:pt x="3265609" y="1866974"/>
                  </a:lnTo>
                  <a:lnTo>
                    <a:pt x="3265609" y="1898360"/>
                  </a:lnTo>
                  <a:cubicBezTo>
                    <a:pt x="3264957" y="1899667"/>
                    <a:pt x="3263652" y="1900321"/>
                    <a:pt x="3261694" y="1900975"/>
                  </a:cubicBezTo>
                  <a:lnTo>
                    <a:pt x="3106373" y="1990555"/>
                  </a:lnTo>
                  <a:cubicBezTo>
                    <a:pt x="3105068" y="1991208"/>
                    <a:pt x="3103763" y="1991862"/>
                    <a:pt x="3102457" y="1992516"/>
                  </a:cubicBezTo>
                  <a:lnTo>
                    <a:pt x="3047638" y="1992516"/>
                  </a:lnTo>
                  <a:lnTo>
                    <a:pt x="2883181" y="1897706"/>
                  </a:lnTo>
                  <a:lnTo>
                    <a:pt x="2883181" y="1865666"/>
                  </a:lnTo>
                  <a:cubicBezTo>
                    <a:pt x="2884486" y="1865012"/>
                    <a:pt x="2885791" y="1864359"/>
                    <a:pt x="2887097" y="1863051"/>
                  </a:cubicBezTo>
                  <a:lnTo>
                    <a:pt x="3041765" y="1774125"/>
                  </a:lnTo>
                  <a:cubicBezTo>
                    <a:pt x="3051554" y="1768240"/>
                    <a:pt x="3063301" y="1765625"/>
                    <a:pt x="3075048" y="1765625"/>
                  </a:cubicBezTo>
                  <a:close/>
                  <a:moveTo>
                    <a:pt x="4083806" y="1745463"/>
                  </a:moveTo>
                  <a:cubicBezTo>
                    <a:pt x="4092943" y="1745463"/>
                    <a:pt x="4102732" y="1746771"/>
                    <a:pt x="4109258" y="1751348"/>
                  </a:cubicBezTo>
                  <a:lnTo>
                    <a:pt x="4273715" y="1846157"/>
                  </a:lnTo>
                  <a:lnTo>
                    <a:pt x="4273715" y="1877543"/>
                  </a:lnTo>
                  <a:cubicBezTo>
                    <a:pt x="4272410" y="1878850"/>
                    <a:pt x="4271105" y="1879504"/>
                    <a:pt x="4269800" y="1880158"/>
                  </a:cubicBezTo>
                  <a:lnTo>
                    <a:pt x="4114479" y="1969737"/>
                  </a:lnTo>
                  <a:cubicBezTo>
                    <a:pt x="4113174" y="1971044"/>
                    <a:pt x="4111216" y="1971698"/>
                    <a:pt x="4109911" y="1972352"/>
                  </a:cubicBezTo>
                  <a:lnTo>
                    <a:pt x="4055744" y="1972352"/>
                  </a:lnTo>
                  <a:lnTo>
                    <a:pt x="3891287" y="1877543"/>
                  </a:lnTo>
                  <a:lnTo>
                    <a:pt x="3891287" y="1845503"/>
                  </a:lnTo>
                  <a:cubicBezTo>
                    <a:pt x="3892592" y="1844850"/>
                    <a:pt x="3893897" y="1844196"/>
                    <a:pt x="3895203" y="1842888"/>
                  </a:cubicBezTo>
                  <a:lnTo>
                    <a:pt x="4050523" y="1753309"/>
                  </a:lnTo>
                  <a:cubicBezTo>
                    <a:pt x="4059660" y="1748078"/>
                    <a:pt x="4072059" y="1745463"/>
                    <a:pt x="4083806" y="1745463"/>
                  </a:cubicBezTo>
                  <a:close/>
                  <a:moveTo>
                    <a:pt x="2519803" y="1745463"/>
                  </a:moveTo>
                  <a:cubicBezTo>
                    <a:pt x="2529592" y="1745463"/>
                    <a:pt x="2538729" y="1747419"/>
                    <a:pt x="2545255" y="1751331"/>
                  </a:cubicBezTo>
                  <a:lnTo>
                    <a:pt x="2709711" y="1845869"/>
                  </a:lnTo>
                  <a:lnTo>
                    <a:pt x="2709711" y="1878468"/>
                  </a:lnTo>
                  <a:cubicBezTo>
                    <a:pt x="2709059" y="1879120"/>
                    <a:pt x="2707754" y="1879772"/>
                    <a:pt x="2705796" y="1880424"/>
                  </a:cubicBezTo>
                  <a:lnTo>
                    <a:pt x="2551128" y="1969746"/>
                  </a:lnTo>
                  <a:cubicBezTo>
                    <a:pt x="2549823" y="1971050"/>
                    <a:pt x="2547865" y="1971702"/>
                    <a:pt x="2545908" y="1972354"/>
                  </a:cubicBezTo>
                  <a:lnTo>
                    <a:pt x="2492394" y="1972354"/>
                  </a:lnTo>
                  <a:lnTo>
                    <a:pt x="2327285" y="1877164"/>
                  </a:lnTo>
                  <a:lnTo>
                    <a:pt x="2327285" y="1846521"/>
                  </a:lnTo>
                  <a:cubicBezTo>
                    <a:pt x="2329243" y="1845217"/>
                    <a:pt x="2330548" y="1844565"/>
                    <a:pt x="2331853" y="1843261"/>
                  </a:cubicBezTo>
                  <a:lnTo>
                    <a:pt x="2486521" y="1753939"/>
                  </a:lnTo>
                  <a:cubicBezTo>
                    <a:pt x="2496310" y="1748071"/>
                    <a:pt x="2508057" y="1745463"/>
                    <a:pt x="2519803" y="1745463"/>
                  </a:cubicBezTo>
                  <a:close/>
                  <a:moveTo>
                    <a:pt x="4267841" y="1644652"/>
                  </a:moveTo>
                  <a:cubicBezTo>
                    <a:pt x="4282168" y="1644652"/>
                    <a:pt x="4295844" y="1647255"/>
                    <a:pt x="4306264" y="1653762"/>
                  </a:cubicBezTo>
                  <a:lnTo>
                    <a:pt x="4483403" y="1755271"/>
                  </a:lnTo>
                  <a:cubicBezTo>
                    <a:pt x="4492521" y="1761127"/>
                    <a:pt x="4497730" y="1767634"/>
                    <a:pt x="4498382" y="1774792"/>
                  </a:cubicBezTo>
                  <a:lnTo>
                    <a:pt x="4498382" y="1781299"/>
                  </a:lnTo>
                  <a:cubicBezTo>
                    <a:pt x="4497079" y="1790409"/>
                    <a:pt x="4489916" y="1799519"/>
                    <a:pt x="4476891" y="1806677"/>
                  </a:cubicBezTo>
                  <a:lnTo>
                    <a:pt x="4425442" y="1836609"/>
                  </a:lnTo>
                  <a:cubicBezTo>
                    <a:pt x="4423488" y="1837910"/>
                    <a:pt x="4421535" y="1839212"/>
                    <a:pt x="4419581" y="1839862"/>
                  </a:cubicBezTo>
                  <a:lnTo>
                    <a:pt x="4336873" y="1839862"/>
                  </a:lnTo>
                  <a:lnTo>
                    <a:pt x="4159734" y="1737702"/>
                  </a:lnTo>
                  <a:cubicBezTo>
                    <a:pt x="4151267" y="1733147"/>
                    <a:pt x="4146057" y="1725989"/>
                    <a:pt x="4144755" y="1719482"/>
                  </a:cubicBezTo>
                  <a:lnTo>
                    <a:pt x="4144755" y="1712975"/>
                  </a:lnTo>
                  <a:cubicBezTo>
                    <a:pt x="4146709" y="1703866"/>
                    <a:pt x="4153872" y="1694756"/>
                    <a:pt x="4166246" y="1686947"/>
                  </a:cubicBezTo>
                  <a:lnTo>
                    <a:pt x="4217695" y="1657015"/>
                  </a:lnTo>
                  <a:cubicBezTo>
                    <a:pt x="4232022" y="1649207"/>
                    <a:pt x="4250257" y="1644652"/>
                    <a:pt x="4267841" y="1644652"/>
                  </a:cubicBezTo>
                  <a:close/>
                  <a:moveTo>
                    <a:pt x="3337809" y="1612969"/>
                  </a:moveTo>
                  <a:cubicBezTo>
                    <a:pt x="3346946" y="1612969"/>
                    <a:pt x="3356735" y="1614925"/>
                    <a:pt x="3363261" y="1618837"/>
                  </a:cubicBezTo>
                  <a:lnTo>
                    <a:pt x="3527717" y="1714027"/>
                  </a:lnTo>
                  <a:lnTo>
                    <a:pt x="3527717" y="1745974"/>
                  </a:lnTo>
                  <a:cubicBezTo>
                    <a:pt x="3527065" y="1746626"/>
                    <a:pt x="3525760" y="1747278"/>
                    <a:pt x="3523802" y="1747930"/>
                  </a:cubicBezTo>
                  <a:lnTo>
                    <a:pt x="3368482" y="1837252"/>
                  </a:lnTo>
                  <a:cubicBezTo>
                    <a:pt x="3367177" y="1838556"/>
                    <a:pt x="3365871" y="1839208"/>
                    <a:pt x="3363914" y="1839860"/>
                  </a:cubicBezTo>
                  <a:lnTo>
                    <a:pt x="3309747" y="1839860"/>
                  </a:lnTo>
                  <a:lnTo>
                    <a:pt x="3145291" y="1744670"/>
                  </a:lnTo>
                  <a:lnTo>
                    <a:pt x="3145291" y="1713375"/>
                  </a:lnTo>
                  <a:cubicBezTo>
                    <a:pt x="3146596" y="1712723"/>
                    <a:pt x="3147901" y="1712071"/>
                    <a:pt x="3149207" y="1710767"/>
                  </a:cubicBezTo>
                  <a:lnTo>
                    <a:pt x="3304527" y="1621445"/>
                  </a:lnTo>
                  <a:cubicBezTo>
                    <a:pt x="3313663" y="1615577"/>
                    <a:pt x="3326063" y="1612969"/>
                    <a:pt x="3337809" y="1612969"/>
                  </a:cubicBezTo>
                  <a:close/>
                  <a:moveTo>
                    <a:pt x="2798864" y="1604328"/>
                  </a:moveTo>
                  <a:cubicBezTo>
                    <a:pt x="2807985" y="1604328"/>
                    <a:pt x="2817106" y="1606284"/>
                    <a:pt x="2824272" y="1610848"/>
                  </a:cubicBezTo>
                  <a:lnTo>
                    <a:pt x="2989102" y="1705386"/>
                  </a:lnTo>
                  <a:lnTo>
                    <a:pt x="2989102" y="1736682"/>
                  </a:lnTo>
                  <a:cubicBezTo>
                    <a:pt x="2987798" y="1737334"/>
                    <a:pt x="2986496" y="1738638"/>
                    <a:pt x="2984541" y="1739290"/>
                  </a:cubicBezTo>
                  <a:lnTo>
                    <a:pt x="2830136" y="1828613"/>
                  </a:lnTo>
                  <a:cubicBezTo>
                    <a:pt x="2828833" y="1829917"/>
                    <a:pt x="2826878" y="1830569"/>
                    <a:pt x="2825575" y="1831221"/>
                  </a:cubicBezTo>
                  <a:lnTo>
                    <a:pt x="2770850" y="1831221"/>
                  </a:lnTo>
                  <a:lnTo>
                    <a:pt x="2606672" y="1736030"/>
                  </a:lnTo>
                  <a:lnTo>
                    <a:pt x="2606672" y="1705386"/>
                  </a:lnTo>
                  <a:cubicBezTo>
                    <a:pt x="2608626" y="1704082"/>
                    <a:pt x="2609929" y="1703430"/>
                    <a:pt x="2611232" y="1702126"/>
                  </a:cubicBezTo>
                  <a:lnTo>
                    <a:pt x="2764986" y="1612804"/>
                  </a:lnTo>
                  <a:cubicBezTo>
                    <a:pt x="2774759" y="1607588"/>
                    <a:pt x="2787137" y="1604328"/>
                    <a:pt x="2798864" y="1604328"/>
                  </a:cubicBezTo>
                  <a:close/>
                  <a:moveTo>
                    <a:pt x="2246173" y="1589927"/>
                  </a:moveTo>
                  <a:cubicBezTo>
                    <a:pt x="2255963" y="1589927"/>
                    <a:pt x="2265099" y="1591234"/>
                    <a:pt x="2271625" y="1595811"/>
                  </a:cubicBezTo>
                  <a:lnTo>
                    <a:pt x="2436082" y="1690621"/>
                  </a:lnTo>
                  <a:lnTo>
                    <a:pt x="2436082" y="1722660"/>
                  </a:lnTo>
                  <a:cubicBezTo>
                    <a:pt x="2435430" y="1723314"/>
                    <a:pt x="2434125" y="1723968"/>
                    <a:pt x="2432167" y="1724622"/>
                  </a:cubicBezTo>
                  <a:lnTo>
                    <a:pt x="2277499" y="1814201"/>
                  </a:lnTo>
                  <a:cubicBezTo>
                    <a:pt x="2276193" y="1815508"/>
                    <a:pt x="2274236" y="1816162"/>
                    <a:pt x="2272278" y="1816816"/>
                  </a:cubicBezTo>
                  <a:lnTo>
                    <a:pt x="2218764" y="1816816"/>
                  </a:lnTo>
                  <a:lnTo>
                    <a:pt x="2053654" y="1722006"/>
                  </a:lnTo>
                  <a:lnTo>
                    <a:pt x="2053654" y="1690621"/>
                  </a:lnTo>
                  <a:cubicBezTo>
                    <a:pt x="2054959" y="1689967"/>
                    <a:pt x="2056264" y="1689313"/>
                    <a:pt x="2057570" y="1688006"/>
                  </a:cubicBezTo>
                  <a:lnTo>
                    <a:pt x="2212890" y="1597773"/>
                  </a:lnTo>
                  <a:cubicBezTo>
                    <a:pt x="2222027" y="1592542"/>
                    <a:pt x="2234426" y="1589927"/>
                    <a:pt x="2246173" y="1589927"/>
                  </a:cubicBezTo>
                  <a:close/>
                  <a:moveTo>
                    <a:pt x="3801536" y="1581286"/>
                  </a:moveTo>
                  <a:cubicBezTo>
                    <a:pt x="3810673" y="1581286"/>
                    <a:pt x="3820462" y="1583247"/>
                    <a:pt x="3826988" y="1587171"/>
                  </a:cubicBezTo>
                  <a:lnTo>
                    <a:pt x="3991445" y="1682635"/>
                  </a:lnTo>
                  <a:lnTo>
                    <a:pt x="3991445" y="1714020"/>
                  </a:lnTo>
                  <a:cubicBezTo>
                    <a:pt x="3990793" y="1715328"/>
                    <a:pt x="3988835" y="1715982"/>
                    <a:pt x="3987530" y="1716636"/>
                  </a:cubicBezTo>
                  <a:lnTo>
                    <a:pt x="3832209" y="1806216"/>
                  </a:lnTo>
                  <a:cubicBezTo>
                    <a:pt x="3831556" y="1806869"/>
                    <a:pt x="3830251" y="1807523"/>
                    <a:pt x="3828946" y="1808177"/>
                  </a:cubicBezTo>
                  <a:lnTo>
                    <a:pt x="3773474" y="1808177"/>
                  </a:lnTo>
                  <a:lnTo>
                    <a:pt x="3609017" y="1713366"/>
                  </a:lnTo>
                  <a:lnTo>
                    <a:pt x="3609017" y="1681981"/>
                  </a:lnTo>
                  <a:cubicBezTo>
                    <a:pt x="3610322" y="1681327"/>
                    <a:pt x="3611627" y="1680673"/>
                    <a:pt x="3612933" y="1679365"/>
                  </a:cubicBezTo>
                  <a:lnTo>
                    <a:pt x="3768253" y="1589132"/>
                  </a:lnTo>
                  <a:cubicBezTo>
                    <a:pt x="3777390" y="1583901"/>
                    <a:pt x="3789789" y="1581286"/>
                    <a:pt x="3801536" y="1581286"/>
                  </a:cubicBezTo>
                  <a:close/>
                  <a:moveTo>
                    <a:pt x="3981745" y="1480475"/>
                  </a:moveTo>
                  <a:cubicBezTo>
                    <a:pt x="3996785" y="1480475"/>
                    <a:pt x="4010517" y="1483078"/>
                    <a:pt x="4020980" y="1488934"/>
                  </a:cubicBezTo>
                  <a:lnTo>
                    <a:pt x="4198188" y="1591094"/>
                  </a:lnTo>
                  <a:cubicBezTo>
                    <a:pt x="4207343" y="1596300"/>
                    <a:pt x="4212574" y="1602807"/>
                    <a:pt x="4213228" y="1609964"/>
                  </a:cubicBezTo>
                  <a:lnTo>
                    <a:pt x="4213228" y="1616471"/>
                  </a:lnTo>
                  <a:cubicBezTo>
                    <a:pt x="4211920" y="1625581"/>
                    <a:pt x="4204727" y="1634691"/>
                    <a:pt x="4191649" y="1641849"/>
                  </a:cubicBezTo>
                  <a:lnTo>
                    <a:pt x="4139991" y="1671781"/>
                  </a:lnTo>
                  <a:cubicBezTo>
                    <a:pt x="4138029" y="1673733"/>
                    <a:pt x="4135413" y="1675034"/>
                    <a:pt x="4132798" y="1675685"/>
                  </a:cubicBezTo>
                  <a:lnTo>
                    <a:pt x="4051713" y="1675685"/>
                  </a:lnTo>
                  <a:lnTo>
                    <a:pt x="3873851" y="1573525"/>
                  </a:lnTo>
                  <a:cubicBezTo>
                    <a:pt x="3850964" y="1559860"/>
                    <a:pt x="3853580" y="1537736"/>
                    <a:pt x="3880390" y="1522120"/>
                  </a:cubicBezTo>
                  <a:lnTo>
                    <a:pt x="3932048" y="1492187"/>
                  </a:lnTo>
                  <a:cubicBezTo>
                    <a:pt x="3946434" y="1484379"/>
                    <a:pt x="3964744" y="1480475"/>
                    <a:pt x="3981745" y="1480475"/>
                  </a:cubicBezTo>
                  <a:close/>
                  <a:moveTo>
                    <a:pt x="3060648" y="1454553"/>
                  </a:moveTo>
                  <a:cubicBezTo>
                    <a:pt x="3070437" y="1454553"/>
                    <a:pt x="3079573" y="1456514"/>
                    <a:pt x="3086752" y="1460438"/>
                  </a:cubicBezTo>
                  <a:lnTo>
                    <a:pt x="3251208" y="1555248"/>
                  </a:lnTo>
                  <a:lnTo>
                    <a:pt x="3251208" y="1587287"/>
                  </a:lnTo>
                  <a:cubicBezTo>
                    <a:pt x="3249903" y="1587941"/>
                    <a:pt x="3248598" y="1589249"/>
                    <a:pt x="3246640" y="1589903"/>
                  </a:cubicBezTo>
                  <a:lnTo>
                    <a:pt x="3091973" y="1678828"/>
                  </a:lnTo>
                  <a:cubicBezTo>
                    <a:pt x="3090668" y="1680136"/>
                    <a:pt x="3089362" y="1680790"/>
                    <a:pt x="3087405" y="1681444"/>
                  </a:cubicBezTo>
                  <a:lnTo>
                    <a:pt x="3033238" y="1681444"/>
                  </a:lnTo>
                  <a:lnTo>
                    <a:pt x="2868782" y="1585980"/>
                  </a:lnTo>
                  <a:lnTo>
                    <a:pt x="2868782" y="1555248"/>
                  </a:lnTo>
                  <a:cubicBezTo>
                    <a:pt x="2870087" y="1554594"/>
                    <a:pt x="2871392" y="1553940"/>
                    <a:pt x="2872698" y="1552632"/>
                  </a:cubicBezTo>
                  <a:lnTo>
                    <a:pt x="3027365" y="1462399"/>
                  </a:lnTo>
                  <a:cubicBezTo>
                    <a:pt x="3037154" y="1457168"/>
                    <a:pt x="3049554" y="1454553"/>
                    <a:pt x="3060648" y="1454553"/>
                  </a:cubicBezTo>
                  <a:close/>
                  <a:moveTo>
                    <a:pt x="2522355" y="1445912"/>
                  </a:moveTo>
                  <a:cubicBezTo>
                    <a:pt x="2532127" y="1445912"/>
                    <a:pt x="2541248" y="1447868"/>
                    <a:pt x="2548415" y="1451780"/>
                  </a:cubicBezTo>
                  <a:lnTo>
                    <a:pt x="2712592" y="1546318"/>
                  </a:lnTo>
                  <a:lnTo>
                    <a:pt x="2712592" y="1578265"/>
                  </a:lnTo>
                  <a:cubicBezTo>
                    <a:pt x="2711290" y="1578917"/>
                    <a:pt x="2709986" y="1580221"/>
                    <a:pt x="2708032" y="1580873"/>
                  </a:cubicBezTo>
                  <a:lnTo>
                    <a:pt x="2553627" y="1669543"/>
                  </a:lnTo>
                  <a:cubicBezTo>
                    <a:pt x="2551672" y="1670847"/>
                    <a:pt x="2549718" y="1672151"/>
                    <a:pt x="2547763" y="1672803"/>
                  </a:cubicBezTo>
                  <a:lnTo>
                    <a:pt x="2494992" y="1672803"/>
                  </a:lnTo>
                  <a:lnTo>
                    <a:pt x="2330163" y="1577613"/>
                  </a:lnTo>
                  <a:lnTo>
                    <a:pt x="2330163" y="1546970"/>
                  </a:lnTo>
                  <a:cubicBezTo>
                    <a:pt x="2332117" y="1545666"/>
                    <a:pt x="2333420" y="1545014"/>
                    <a:pt x="2334723" y="1543710"/>
                  </a:cubicBezTo>
                  <a:lnTo>
                    <a:pt x="2489129" y="1454388"/>
                  </a:lnTo>
                  <a:cubicBezTo>
                    <a:pt x="2498901" y="1448520"/>
                    <a:pt x="2511280" y="1445912"/>
                    <a:pt x="2522355" y="1445912"/>
                  </a:cubicBezTo>
                  <a:close/>
                  <a:moveTo>
                    <a:pt x="1972220" y="1431510"/>
                  </a:moveTo>
                  <a:cubicBezTo>
                    <a:pt x="1982026" y="1431510"/>
                    <a:pt x="1990524" y="1433471"/>
                    <a:pt x="1997715" y="1437395"/>
                  </a:cubicBezTo>
                  <a:lnTo>
                    <a:pt x="2162452" y="1532859"/>
                  </a:lnTo>
                  <a:lnTo>
                    <a:pt x="2162452" y="1564898"/>
                  </a:lnTo>
                  <a:cubicBezTo>
                    <a:pt x="2161799" y="1565552"/>
                    <a:pt x="2160491" y="1566206"/>
                    <a:pt x="2158530" y="1566860"/>
                  </a:cubicBezTo>
                  <a:lnTo>
                    <a:pt x="2002945" y="1656439"/>
                  </a:lnTo>
                  <a:cubicBezTo>
                    <a:pt x="2002291" y="1657093"/>
                    <a:pt x="2000984" y="1657747"/>
                    <a:pt x="1999676" y="1658401"/>
                  </a:cubicBezTo>
                  <a:lnTo>
                    <a:pt x="1944110" y="1658401"/>
                  </a:lnTo>
                  <a:lnTo>
                    <a:pt x="1780027" y="1563590"/>
                  </a:lnTo>
                  <a:lnTo>
                    <a:pt x="1780027" y="1532205"/>
                  </a:lnTo>
                  <a:cubicBezTo>
                    <a:pt x="1780681" y="1531551"/>
                    <a:pt x="1781988" y="1530897"/>
                    <a:pt x="1783949" y="1529589"/>
                  </a:cubicBezTo>
                  <a:lnTo>
                    <a:pt x="1938881" y="1439356"/>
                  </a:lnTo>
                  <a:cubicBezTo>
                    <a:pt x="1948033" y="1434125"/>
                    <a:pt x="1960453" y="1431510"/>
                    <a:pt x="1972220" y="1431510"/>
                  </a:cubicBezTo>
                  <a:close/>
                  <a:moveTo>
                    <a:pt x="3516387" y="1419989"/>
                  </a:moveTo>
                  <a:cubicBezTo>
                    <a:pt x="3525524" y="1419989"/>
                    <a:pt x="3535313" y="1421945"/>
                    <a:pt x="3541839" y="1425857"/>
                  </a:cubicBezTo>
                  <a:lnTo>
                    <a:pt x="3706295" y="1521047"/>
                  </a:lnTo>
                  <a:lnTo>
                    <a:pt x="3706295" y="1552343"/>
                  </a:lnTo>
                  <a:cubicBezTo>
                    <a:pt x="3705643" y="1553647"/>
                    <a:pt x="3704338" y="1554299"/>
                    <a:pt x="3702380" y="1554951"/>
                  </a:cubicBezTo>
                  <a:lnTo>
                    <a:pt x="3547060" y="1644274"/>
                  </a:lnTo>
                  <a:cubicBezTo>
                    <a:pt x="3545755" y="1645578"/>
                    <a:pt x="3543797" y="1646230"/>
                    <a:pt x="3541839" y="1646882"/>
                  </a:cubicBezTo>
                  <a:lnTo>
                    <a:pt x="3488325" y="1646882"/>
                  </a:lnTo>
                  <a:lnTo>
                    <a:pt x="3323869" y="1551691"/>
                  </a:lnTo>
                  <a:lnTo>
                    <a:pt x="3323869" y="1520395"/>
                  </a:lnTo>
                  <a:cubicBezTo>
                    <a:pt x="3325174" y="1519743"/>
                    <a:pt x="3326479" y="1519091"/>
                    <a:pt x="3327785" y="1517787"/>
                  </a:cubicBezTo>
                  <a:lnTo>
                    <a:pt x="3483105" y="1428465"/>
                  </a:lnTo>
                  <a:cubicBezTo>
                    <a:pt x="3492241" y="1423249"/>
                    <a:pt x="3503988" y="1419989"/>
                    <a:pt x="3516387" y="1419989"/>
                  </a:cubicBezTo>
                  <a:close/>
                  <a:moveTo>
                    <a:pt x="1366911" y="1419989"/>
                  </a:moveTo>
                  <a:cubicBezTo>
                    <a:pt x="1390418" y="1419989"/>
                    <a:pt x="1412620" y="1424557"/>
                    <a:pt x="1428945" y="1434346"/>
                  </a:cubicBezTo>
                  <a:lnTo>
                    <a:pt x="2572334" y="2094148"/>
                  </a:lnTo>
                  <a:cubicBezTo>
                    <a:pt x="2608901" y="2115685"/>
                    <a:pt x="2604330" y="2152232"/>
                    <a:pt x="2562539" y="2177032"/>
                  </a:cubicBezTo>
                  <a:lnTo>
                    <a:pt x="2497239" y="2214231"/>
                  </a:lnTo>
                  <a:cubicBezTo>
                    <a:pt x="2476997" y="2226631"/>
                    <a:pt x="2452183" y="2233157"/>
                    <a:pt x="2427369" y="2234462"/>
                  </a:cubicBezTo>
                  <a:lnTo>
                    <a:pt x="2405821" y="2234462"/>
                  </a:lnTo>
                  <a:cubicBezTo>
                    <a:pt x="2386884" y="2233810"/>
                    <a:pt x="2369253" y="2229241"/>
                    <a:pt x="2354887" y="2220757"/>
                  </a:cubicBezTo>
                  <a:lnTo>
                    <a:pt x="1210846" y="1560303"/>
                  </a:lnTo>
                  <a:cubicBezTo>
                    <a:pt x="1194521" y="1551166"/>
                    <a:pt x="1186685" y="1538766"/>
                    <a:pt x="1186685" y="1525714"/>
                  </a:cubicBezTo>
                  <a:lnTo>
                    <a:pt x="1186685" y="1523756"/>
                  </a:lnTo>
                  <a:cubicBezTo>
                    <a:pt x="1186685" y="1508093"/>
                    <a:pt x="1198439" y="1491125"/>
                    <a:pt x="1221294" y="1478072"/>
                  </a:cubicBezTo>
                  <a:lnTo>
                    <a:pt x="1286593" y="1440220"/>
                  </a:lnTo>
                  <a:cubicBezTo>
                    <a:pt x="1309447" y="1426515"/>
                    <a:pt x="1339485" y="1419989"/>
                    <a:pt x="1366911" y="1419989"/>
                  </a:cubicBezTo>
                  <a:close/>
                  <a:moveTo>
                    <a:pt x="3697541" y="1313418"/>
                  </a:moveTo>
                  <a:cubicBezTo>
                    <a:pt x="3711868" y="1313418"/>
                    <a:pt x="3725544" y="1316021"/>
                    <a:pt x="3735964" y="1322528"/>
                  </a:cubicBezTo>
                  <a:lnTo>
                    <a:pt x="3913103" y="1424037"/>
                  </a:lnTo>
                  <a:cubicBezTo>
                    <a:pt x="3922221" y="1429243"/>
                    <a:pt x="3927430" y="1435750"/>
                    <a:pt x="3928082" y="1442907"/>
                  </a:cubicBezTo>
                  <a:lnTo>
                    <a:pt x="3928082" y="1450065"/>
                  </a:lnTo>
                  <a:cubicBezTo>
                    <a:pt x="3926779" y="1459175"/>
                    <a:pt x="3919616" y="1468285"/>
                    <a:pt x="3906591" y="1475442"/>
                  </a:cubicBezTo>
                  <a:lnTo>
                    <a:pt x="3854491" y="1505375"/>
                  </a:lnTo>
                  <a:cubicBezTo>
                    <a:pt x="3852537" y="1506676"/>
                    <a:pt x="3850583" y="1507977"/>
                    <a:pt x="3848630" y="1508628"/>
                  </a:cubicBezTo>
                  <a:lnTo>
                    <a:pt x="3766573" y="1508628"/>
                  </a:lnTo>
                  <a:lnTo>
                    <a:pt x="3589434" y="1406468"/>
                  </a:lnTo>
                  <a:cubicBezTo>
                    <a:pt x="3580967" y="1401913"/>
                    <a:pt x="3575757" y="1395406"/>
                    <a:pt x="3574455" y="1388248"/>
                  </a:cubicBezTo>
                  <a:lnTo>
                    <a:pt x="3574455" y="1381741"/>
                  </a:lnTo>
                  <a:cubicBezTo>
                    <a:pt x="3576409" y="1372632"/>
                    <a:pt x="3583572" y="1363522"/>
                    <a:pt x="3595946" y="1355713"/>
                  </a:cubicBezTo>
                  <a:lnTo>
                    <a:pt x="3647395" y="1325781"/>
                  </a:lnTo>
                  <a:cubicBezTo>
                    <a:pt x="3661722" y="1317973"/>
                    <a:pt x="3679957" y="1313418"/>
                    <a:pt x="3697541" y="1313418"/>
                  </a:cubicBezTo>
                  <a:close/>
                  <a:moveTo>
                    <a:pt x="2784791" y="1293256"/>
                  </a:moveTo>
                  <a:cubicBezTo>
                    <a:pt x="2794580" y="1293256"/>
                    <a:pt x="2803717" y="1295212"/>
                    <a:pt x="2810243" y="1299124"/>
                  </a:cubicBezTo>
                  <a:lnTo>
                    <a:pt x="2974699" y="1394314"/>
                  </a:lnTo>
                  <a:lnTo>
                    <a:pt x="2974699" y="1425610"/>
                  </a:lnTo>
                  <a:cubicBezTo>
                    <a:pt x="2974047" y="1426914"/>
                    <a:pt x="2972742" y="1427566"/>
                    <a:pt x="2970784" y="1428218"/>
                  </a:cubicBezTo>
                  <a:lnTo>
                    <a:pt x="2816116" y="1517541"/>
                  </a:lnTo>
                  <a:cubicBezTo>
                    <a:pt x="2814811" y="1518845"/>
                    <a:pt x="2812853" y="1519497"/>
                    <a:pt x="2810896" y="1520149"/>
                  </a:cubicBezTo>
                  <a:lnTo>
                    <a:pt x="2756729" y="1520149"/>
                  </a:lnTo>
                  <a:lnTo>
                    <a:pt x="2592273" y="1424958"/>
                  </a:lnTo>
                  <a:lnTo>
                    <a:pt x="2592273" y="1394314"/>
                  </a:lnTo>
                  <a:cubicBezTo>
                    <a:pt x="2594231" y="1393662"/>
                    <a:pt x="2595536" y="1392358"/>
                    <a:pt x="2596841" y="1391054"/>
                  </a:cubicBezTo>
                  <a:lnTo>
                    <a:pt x="2751509" y="1301732"/>
                  </a:lnTo>
                  <a:cubicBezTo>
                    <a:pt x="2761298" y="1296516"/>
                    <a:pt x="2773045" y="1293256"/>
                    <a:pt x="2784791" y="1293256"/>
                  </a:cubicBezTo>
                  <a:close/>
                  <a:moveTo>
                    <a:pt x="2246173" y="1287495"/>
                  </a:moveTo>
                  <a:cubicBezTo>
                    <a:pt x="2255310" y="1287495"/>
                    <a:pt x="2265099" y="1289456"/>
                    <a:pt x="2271625" y="1292726"/>
                  </a:cubicBezTo>
                  <a:lnTo>
                    <a:pt x="2436082" y="1388190"/>
                  </a:lnTo>
                  <a:lnTo>
                    <a:pt x="2436082" y="1420229"/>
                  </a:lnTo>
                  <a:cubicBezTo>
                    <a:pt x="2435430" y="1420883"/>
                    <a:pt x="2434125" y="1421537"/>
                    <a:pt x="2432167" y="1422191"/>
                  </a:cubicBezTo>
                  <a:lnTo>
                    <a:pt x="2277499" y="1511770"/>
                  </a:lnTo>
                  <a:cubicBezTo>
                    <a:pt x="2276193" y="1513078"/>
                    <a:pt x="2274236" y="1513732"/>
                    <a:pt x="2272930" y="1514386"/>
                  </a:cubicBezTo>
                  <a:lnTo>
                    <a:pt x="2218764" y="1514386"/>
                  </a:lnTo>
                  <a:lnTo>
                    <a:pt x="2053654" y="1418922"/>
                  </a:lnTo>
                  <a:lnTo>
                    <a:pt x="2053654" y="1388190"/>
                  </a:lnTo>
                  <a:cubicBezTo>
                    <a:pt x="2054959" y="1386882"/>
                    <a:pt x="2056264" y="1386228"/>
                    <a:pt x="2057570" y="1384921"/>
                  </a:cubicBezTo>
                  <a:lnTo>
                    <a:pt x="2212890" y="1295341"/>
                  </a:lnTo>
                  <a:cubicBezTo>
                    <a:pt x="2222027" y="1290110"/>
                    <a:pt x="2234426" y="1287495"/>
                    <a:pt x="2246173" y="1287495"/>
                  </a:cubicBezTo>
                  <a:close/>
                  <a:moveTo>
                    <a:pt x="1701797" y="1273094"/>
                  </a:moveTo>
                  <a:cubicBezTo>
                    <a:pt x="1710934" y="1273094"/>
                    <a:pt x="1720070" y="1275055"/>
                    <a:pt x="1727249" y="1278978"/>
                  </a:cubicBezTo>
                  <a:lnTo>
                    <a:pt x="1891705" y="1373788"/>
                  </a:lnTo>
                  <a:lnTo>
                    <a:pt x="1891705" y="1405827"/>
                  </a:lnTo>
                  <a:cubicBezTo>
                    <a:pt x="1889748" y="1406481"/>
                    <a:pt x="1888442" y="1407789"/>
                    <a:pt x="1887137" y="1408443"/>
                  </a:cubicBezTo>
                  <a:lnTo>
                    <a:pt x="1732470" y="1497367"/>
                  </a:lnTo>
                  <a:cubicBezTo>
                    <a:pt x="1730512" y="1498675"/>
                    <a:pt x="1729207" y="1499329"/>
                    <a:pt x="1727249" y="1499983"/>
                  </a:cubicBezTo>
                  <a:lnTo>
                    <a:pt x="1673735" y="1499983"/>
                  </a:lnTo>
                  <a:lnTo>
                    <a:pt x="1509279" y="1404519"/>
                  </a:lnTo>
                  <a:lnTo>
                    <a:pt x="1509279" y="1373788"/>
                  </a:lnTo>
                  <a:cubicBezTo>
                    <a:pt x="1509932" y="1372480"/>
                    <a:pt x="1511237" y="1371826"/>
                    <a:pt x="1513195" y="1370519"/>
                  </a:cubicBezTo>
                  <a:lnTo>
                    <a:pt x="1667862" y="1280940"/>
                  </a:lnTo>
                  <a:cubicBezTo>
                    <a:pt x="1677651" y="1275709"/>
                    <a:pt x="1690051" y="1273094"/>
                    <a:pt x="1701797" y="1273094"/>
                  </a:cubicBezTo>
                  <a:close/>
                  <a:moveTo>
                    <a:pt x="3234118" y="1255812"/>
                  </a:moveTo>
                  <a:cubicBezTo>
                    <a:pt x="3243255" y="1255812"/>
                    <a:pt x="3252391" y="1257773"/>
                    <a:pt x="3259570" y="1261696"/>
                  </a:cubicBezTo>
                  <a:lnTo>
                    <a:pt x="3424026" y="1356506"/>
                  </a:lnTo>
                  <a:lnTo>
                    <a:pt x="3424026" y="1387891"/>
                  </a:lnTo>
                  <a:cubicBezTo>
                    <a:pt x="3422721" y="1389199"/>
                    <a:pt x="3421416" y="1389853"/>
                    <a:pt x="3419458" y="1390507"/>
                  </a:cubicBezTo>
                  <a:lnTo>
                    <a:pt x="3264791" y="1480085"/>
                  </a:lnTo>
                  <a:cubicBezTo>
                    <a:pt x="3263486" y="1481393"/>
                    <a:pt x="3262180" y="1482047"/>
                    <a:pt x="3260223" y="1482701"/>
                  </a:cubicBezTo>
                  <a:lnTo>
                    <a:pt x="3206056" y="1482701"/>
                  </a:lnTo>
                  <a:lnTo>
                    <a:pt x="3041600" y="1387891"/>
                  </a:lnTo>
                  <a:lnTo>
                    <a:pt x="3041600" y="1355852"/>
                  </a:lnTo>
                  <a:cubicBezTo>
                    <a:pt x="3042905" y="1355198"/>
                    <a:pt x="3044210" y="1354544"/>
                    <a:pt x="3045516" y="1353237"/>
                  </a:cubicBezTo>
                  <a:lnTo>
                    <a:pt x="3200836" y="1264312"/>
                  </a:lnTo>
                  <a:cubicBezTo>
                    <a:pt x="3209972" y="1258427"/>
                    <a:pt x="3221719" y="1255812"/>
                    <a:pt x="3234118" y="1255812"/>
                  </a:cubicBezTo>
                  <a:close/>
                  <a:moveTo>
                    <a:pt x="1032264" y="1212606"/>
                  </a:moveTo>
                  <a:cubicBezTo>
                    <a:pt x="1043361" y="1212606"/>
                    <a:pt x="1053805" y="1214558"/>
                    <a:pt x="1061638" y="1219112"/>
                  </a:cubicBezTo>
                  <a:lnTo>
                    <a:pt x="1275743" y="1342081"/>
                  </a:lnTo>
                  <a:cubicBezTo>
                    <a:pt x="1281618" y="1345985"/>
                    <a:pt x="1285535" y="1350539"/>
                    <a:pt x="1286840" y="1355744"/>
                  </a:cubicBezTo>
                  <a:lnTo>
                    <a:pt x="1286840" y="1362901"/>
                  </a:lnTo>
                  <a:cubicBezTo>
                    <a:pt x="1284882" y="1369407"/>
                    <a:pt x="1279660" y="1375263"/>
                    <a:pt x="1271174" y="1380468"/>
                  </a:cubicBezTo>
                  <a:lnTo>
                    <a:pt x="1123650" y="1465050"/>
                  </a:lnTo>
                  <a:cubicBezTo>
                    <a:pt x="1121039" y="1466351"/>
                    <a:pt x="1119081" y="1467652"/>
                    <a:pt x="1116470" y="1468303"/>
                  </a:cubicBezTo>
                  <a:lnTo>
                    <a:pt x="1057722" y="1468303"/>
                  </a:lnTo>
                  <a:lnTo>
                    <a:pt x="842964" y="1344684"/>
                  </a:lnTo>
                  <a:cubicBezTo>
                    <a:pt x="826645" y="1334924"/>
                    <a:pt x="828603" y="1318008"/>
                    <a:pt x="848186" y="1306296"/>
                  </a:cubicBezTo>
                  <a:lnTo>
                    <a:pt x="995710" y="1221715"/>
                  </a:lnTo>
                  <a:cubicBezTo>
                    <a:pt x="1006154" y="1215859"/>
                    <a:pt x="1019209" y="1212606"/>
                    <a:pt x="1032264" y="1212606"/>
                  </a:cubicBezTo>
                  <a:close/>
                  <a:moveTo>
                    <a:pt x="3414326" y="1149240"/>
                  </a:moveTo>
                  <a:cubicBezTo>
                    <a:pt x="3429366" y="1149240"/>
                    <a:pt x="3443098" y="1152482"/>
                    <a:pt x="3452907" y="1158319"/>
                  </a:cubicBezTo>
                  <a:lnTo>
                    <a:pt x="3630769" y="1260141"/>
                  </a:lnTo>
                  <a:cubicBezTo>
                    <a:pt x="3639924" y="1265330"/>
                    <a:pt x="3645155" y="1271815"/>
                    <a:pt x="3645809" y="1278949"/>
                  </a:cubicBezTo>
                  <a:lnTo>
                    <a:pt x="3645809" y="1285434"/>
                  </a:lnTo>
                  <a:cubicBezTo>
                    <a:pt x="3644501" y="1294514"/>
                    <a:pt x="3637308" y="1303594"/>
                    <a:pt x="3624230" y="1310728"/>
                  </a:cubicBezTo>
                  <a:lnTo>
                    <a:pt x="3572572" y="1340561"/>
                  </a:lnTo>
                  <a:cubicBezTo>
                    <a:pt x="3570610" y="1342507"/>
                    <a:pt x="3567994" y="1343804"/>
                    <a:pt x="3565379" y="1344452"/>
                  </a:cubicBezTo>
                  <a:lnTo>
                    <a:pt x="3484294" y="1344452"/>
                  </a:lnTo>
                  <a:lnTo>
                    <a:pt x="3306432" y="1242630"/>
                  </a:lnTo>
                  <a:cubicBezTo>
                    <a:pt x="3283545" y="1229660"/>
                    <a:pt x="3286161" y="1206312"/>
                    <a:pt x="3312317" y="1191395"/>
                  </a:cubicBezTo>
                  <a:lnTo>
                    <a:pt x="3364629" y="1162211"/>
                  </a:lnTo>
                  <a:cubicBezTo>
                    <a:pt x="3379015" y="1153780"/>
                    <a:pt x="3397325" y="1149240"/>
                    <a:pt x="3414326" y="1149240"/>
                  </a:cubicBezTo>
                  <a:close/>
                  <a:moveTo>
                    <a:pt x="2507630" y="1134839"/>
                  </a:moveTo>
                  <a:cubicBezTo>
                    <a:pt x="2517419" y="1134839"/>
                    <a:pt x="2526555" y="1136800"/>
                    <a:pt x="2533081" y="1140723"/>
                  </a:cubicBezTo>
                  <a:lnTo>
                    <a:pt x="2698190" y="1235533"/>
                  </a:lnTo>
                  <a:lnTo>
                    <a:pt x="2698190" y="1266918"/>
                  </a:lnTo>
                  <a:cubicBezTo>
                    <a:pt x="2696885" y="1268226"/>
                    <a:pt x="2695580" y="1268880"/>
                    <a:pt x="2693622" y="1269534"/>
                  </a:cubicBezTo>
                  <a:lnTo>
                    <a:pt x="2538955" y="1359112"/>
                  </a:lnTo>
                  <a:cubicBezTo>
                    <a:pt x="2537650" y="1360420"/>
                    <a:pt x="2536344" y="1361074"/>
                    <a:pt x="2534387" y="1361728"/>
                  </a:cubicBezTo>
                  <a:lnTo>
                    <a:pt x="2480220" y="1361728"/>
                  </a:lnTo>
                  <a:lnTo>
                    <a:pt x="2315764" y="1266918"/>
                  </a:lnTo>
                  <a:lnTo>
                    <a:pt x="2315764" y="1234879"/>
                  </a:lnTo>
                  <a:cubicBezTo>
                    <a:pt x="2317069" y="1234225"/>
                    <a:pt x="2318374" y="1233571"/>
                    <a:pt x="2319680" y="1232264"/>
                  </a:cubicBezTo>
                  <a:lnTo>
                    <a:pt x="2474347" y="1143339"/>
                  </a:lnTo>
                  <a:cubicBezTo>
                    <a:pt x="2484136" y="1137454"/>
                    <a:pt x="2495883" y="1134839"/>
                    <a:pt x="2507630" y="1134839"/>
                  </a:cubicBezTo>
                  <a:close/>
                  <a:moveTo>
                    <a:pt x="1968686" y="1126198"/>
                  </a:moveTo>
                  <a:cubicBezTo>
                    <a:pt x="1978491" y="1126198"/>
                    <a:pt x="1987643" y="1128159"/>
                    <a:pt x="1994834" y="1132083"/>
                  </a:cubicBezTo>
                  <a:lnTo>
                    <a:pt x="2159572" y="1227547"/>
                  </a:lnTo>
                  <a:lnTo>
                    <a:pt x="2159572" y="1258932"/>
                  </a:lnTo>
                  <a:cubicBezTo>
                    <a:pt x="2158265" y="1259586"/>
                    <a:pt x="2156957" y="1260894"/>
                    <a:pt x="2154996" y="1261548"/>
                  </a:cubicBezTo>
                  <a:lnTo>
                    <a:pt x="2000718" y="1351127"/>
                  </a:lnTo>
                  <a:cubicBezTo>
                    <a:pt x="2000064" y="1351781"/>
                    <a:pt x="1998757" y="1353089"/>
                    <a:pt x="1997449" y="1353089"/>
                  </a:cubicBezTo>
                  <a:lnTo>
                    <a:pt x="1941229" y="1353089"/>
                  </a:lnTo>
                  <a:lnTo>
                    <a:pt x="1777145" y="1258278"/>
                  </a:lnTo>
                  <a:lnTo>
                    <a:pt x="1777145" y="1226893"/>
                  </a:lnTo>
                  <a:cubicBezTo>
                    <a:pt x="1777799" y="1226239"/>
                    <a:pt x="1779106" y="1225585"/>
                    <a:pt x="1781067" y="1224277"/>
                  </a:cubicBezTo>
                  <a:lnTo>
                    <a:pt x="1935346" y="1134698"/>
                  </a:lnTo>
                  <a:cubicBezTo>
                    <a:pt x="1945152" y="1128813"/>
                    <a:pt x="1957572" y="1126198"/>
                    <a:pt x="1968686" y="1126198"/>
                  </a:cubicBezTo>
                  <a:close/>
                  <a:moveTo>
                    <a:pt x="1428167" y="1114677"/>
                  </a:moveTo>
                  <a:cubicBezTo>
                    <a:pt x="1437304" y="1114677"/>
                    <a:pt x="1446440" y="1117285"/>
                    <a:pt x="1453619" y="1120545"/>
                  </a:cubicBezTo>
                  <a:lnTo>
                    <a:pt x="1618076" y="1215735"/>
                  </a:lnTo>
                  <a:lnTo>
                    <a:pt x="1618076" y="1247031"/>
                  </a:lnTo>
                  <a:cubicBezTo>
                    <a:pt x="1616119" y="1247683"/>
                    <a:pt x="1614813" y="1248987"/>
                    <a:pt x="1613508" y="1249639"/>
                  </a:cubicBezTo>
                  <a:lnTo>
                    <a:pt x="1458840" y="1338962"/>
                  </a:lnTo>
                  <a:cubicBezTo>
                    <a:pt x="1456882" y="1340266"/>
                    <a:pt x="1454924" y="1340918"/>
                    <a:pt x="1453619" y="1341570"/>
                  </a:cubicBezTo>
                  <a:lnTo>
                    <a:pt x="1400105" y="1341570"/>
                  </a:lnTo>
                  <a:lnTo>
                    <a:pt x="1235648" y="1246379"/>
                  </a:lnTo>
                  <a:lnTo>
                    <a:pt x="1235648" y="1215083"/>
                  </a:lnTo>
                  <a:cubicBezTo>
                    <a:pt x="1236301" y="1214431"/>
                    <a:pt x="1237606" y="1213779"/>
                    <a:pt x="1239564" y="1212475"/>
                  </a:cubicBezTo>
                  <a:lnTo>
                    <a:pt x="1394232" y="1123153"/>
                  </a:lnTo>
                  <a:cubicBezTo>
                    <a:pt x="1404021" y="1117937"/>
                    <a:pt x="1416420" y="1114677"/>
                    <a:pt x="1428167" y="1114677"/>
                  </a:cubicBezTo>
                  <a:close/>
                  <a:moveTo>
                    <a:pt x="2948967" y="1091635"/>
                  </a:moveTo>
                  <a:cubicBezTo>
                    <a:pt x="2958757" y="1091635"/>
                    <a:pt x="2967240" y="1093591"/>
                    <a:pt x="2974419" y="1097503"/>
                  </a:cubicBezTo>
                  <a:lnTo>
                    <a:pt x="3138876" y="1192693"/>
                  </a:lnTo>
                  <a:lnTo>
                    <a:pt x="3138876" y="1223989"/>
                  </a:lnTo>
                  <a:cubicBezTo>
                    <a:pt x="3137571" y="1224641"/>
                    <a:pt x="3136266" y="1225945"/>
                    <a:pt x="3134308" y="1226597"/>
                  </a:cubicBezTo>
                  <a:lnTo>
                    <a:pt x="2979640" y="1315920"/>
                  </a:lnTo>
                  <a:cubicBezTo>
                    <a:pt x="2978335" y="1317224"/>
                    <a:pt x="2976377" y="1317876"/>
                    <a:pt x="2974419" y="1318528"/>
                  </a:cubicBezTo>
                  <a:lnTo>
                    <a:pt x="2920905" y="1318528"/>
                  </a:lnTo>
                  <a:lnTo>
                    <a:pt x="2756448" y="1223337"/>
                  </a:lnTo>
                  <a:lnTo>
                    <a:pt x="2756448" y="1192041"/>
                  </a:lnTo>
                  <a:cubicBezTo>
                    <a:pt x="2757753" y="1191389"/>
                    <a:pt x="2759058" y="1190737"/>
                    <a:pt x="2760364" y="1189433"/>
                  </a:cubicBezTo>
                  <a:lnTo>
                    <a:pt x="2915032" y="1100111"/>
                  </a:lnTo>
                  <a:cubicBezTo>
                    <a:pt x="2924821" y="1094243"/>
                    <a:pt x="2936568" y="1091635"/>
                    <a:pt x="2948967" y="1091635"/>
                  </a:cubicBezTo>
                  <a:close/>
                  <a:moveTo>
                    <a:pt x="751297" y="1051310"/>
                  </a:moveTo>
                  <a:cubicBezTo>
                    <a:pt x="761086" y="1051310"/>
                    <a:pt x="769570" y="1053271"/>
                    <a:pt x="776749" y="1057195"/>
                  </a:cubicBezTo>
                  <a:lnTo>
                    <a:pt x="941205" y="1152659"/>
                  </a:lnTo>
                  <a:lnTo>
                    <a:pt x="941205" y="1184698"/>
                  </a:lnTo>
                  <a:cubicBezTo>
                    <a:pt x="939900" y="1185352"/>
                    <a:pt x="938595" y="1186006"/>
                    <a:pt x="937290" y="1186660"/>
                  </a:cubicBezTo>
                  <a:lnTo>
                    <a:pt x="782622" y="1276239"/>
                  </a:lnTo>
                  <a:cubicBezTo>
                    <a:pt x="781317" y="1277547"/>
                    <a:pt x="780012" y="1278201"/>
                    <a:pt x="778707" y="1278201"/>
                  </a:cubicBezTo>
                  <a:lnTo>
                    <a:pt x="723235" y="1278201"/>
                  </a:lnTo>
                  <a:lnTo>
                    <a:pt x="558779" y="1183390"/>
                  </a:lnTo>
                  <a:lnTo>
                    <a:pt x="558779" y="1152659"/>
                  </a:lnTo>
                  <a:cubicBezTo>
                    <a:pt x="560084" y="1151351"/>
                    <a:pt x="561389" y="1150697"/>
                    <a:pt x="563347" y="1149389"/>
                  </a:cubicBezTo>
                  <a:lnTo>
                    <a:pt x="717362" y="1059810"/>
                  </a:lnTo>
                  <a:cubicBezTo>
                    <a:pt x="727151" y="1053925"/>
                    <a:pt x="739551" y="1051310"/>
                    <a:pt x="751297" y="1051310"/>
                  </a:cubicBezTo>
                  <a:close/>
                  <a:moveTo>
                    <a:pt x="3130624" y="985063"/>
                  </a:moveTo>
                  <a:cubicBezTo>
                    <a:pt x="3145010" y="985063"/>
                    <a:pt x="3158742" y="987657"/>
                    <a:pt x="3169205" y="993494"/>
                  </a:cubicBezTo>
                  <a:lnTo>
                    <a:pt x="3347067" y="1095964"/>
                  </a:lnTo>
                  <a:cubicBezTo>
                    <a:pt x="3369300" y="1108935"/>
                    <a:pt x="3366684" y="1131634"/>
                    <a:pt x="3340528" y="1146551"/>
                  </a:cubicBezTo>
                  <a:lnTo>
                    <a:pt x="3288216" y="1176384"/>
                  </a:lnTo>
                  <a:cubicBezTo>
                    <a:pt x="3286254" y="1178330"/>
                    <a:pt x="3283638" y="1179627"/>
                    <a:pt x="3281023" y="1180275"/>
                  </a:cubicBezTo>
                  <a:lnTo>
                    <a:pt x="3199938" y="1180275"/>
                  </a:lnTo>
                  <a:lnTo>
                    <a:pt x="3022076" y="1077805"/>
                  </a:lnTo>
                  <a:cubicBezTo>
                    <a:pt x="3013575" y="1073265"/>
                    <a:pt x="3008344" y="1066780"/>
                    <a:pt x="3007036" y="1059646"/>
                  </a:cubicBezTo>
                  <a:lnTo>
                    <a:pt x="3007036" y="1053160"/>
                  </a:lnTo>
                  <a:cubicBezTo>
                    <a:pt x="3008998" y="1044080"/>
                    <a:pt x="3016191" y="1035001"/>
                    <a:pt x="3028615" y="1027218"/>
                  </a:cubicBezTo>
                  <a:lnTo>
                    <a:pt x="3080274" y="997385"/>
                  </a:lnTo>
                  <a:cubicBezTo>
                    <a:pt x="3094659" y="988954"/>
                    <a:pt x="3112969" y="985063"/>
                    <a:pt x="3130624" y="985063"/>
                  </a:cubicBezTo>
                  <a:close/>
                  <a:moveTo>
                    <a:pt x="2231772" y="973542"/>
                  </a:moveTo>
                  <a:cubicBezTo>
                    <a:pt x="2241561" y="973542"/>
                    <a:pt x="2250698" y="975503"/>
                    <a:pt x="2257224" y="979426"/>
                  </a:cubicBezTo>
                  <a:lnTo>
                    <a:pt x="2421680" y="1074890"/>
                  </a:lnTo>
                  <a:lnTo>
                    <a:pt x="2421680" y="1106929"/>
                  </a:lnTo>
                  <a:cubicBezTo>
                    <a:pt x="2421028" y="1107583"/>
                    <a:pt x="2419723" y="1108237"/>
                    <a:pt x="2417765" y="1108891"/>
                  </a:cubicBezTo>
                  <a:lnTo>
                    <a:pt x="2263097" y="1198469"/>
                  </a:lnTo>
                  <a:cubicBezTo>
                    <a:pt x="2262445" y="1199777"/>
                    <a:pt x="2261140" y="1200431"/>
                    <a:pt x="2259834" y="1200431"/>
                  </a:cubicBezTo>
                  <a:lnTo>
                    <a:pt x="2203710" y="1200431"/>
                  </a:lnTo>
                  <a:lnTo>
                    <a:pt x="2039254" y="1105621"/>
                  </a:lnTo>
                  <a:lnTo>
                    <a:pt x="2039254" y="1074890"/>
                  </a:lnTo>
                  <a:cubicBezTo>
                    <a:pt x="2041212" y="1073582"/>
                    <a:pt x="2042517" y="1072928"/>
                    <a:pt x="2043822" y="1071621"/>
                  </a:cubicBezTo>
                  <a:lnTo>
                    <a:pt x="2198490" y="982042"/>
                  </a:lnTo>
                  <a:cubicBezTo>
                    <a:pt x="2207626" y="976157"/>
                    <a:pt x="2220026" y="973542"/>
                    <a:pt x="2231772" y="973542"/>
                  </a:cubicBezTo>
                  <a:close/>
                  <a:moveTo>
                    <a:pt x="1693155" y="964901"/>
                  </a:moveTo>
                  <a:cubicBezTo>
                    <a:pt x="1702945" y="964901"/>
                    <a:pt x="1712081" y="966857"/>
                    <a:pt x="1718607" y="970769"/>
                  </a:cubicBezTo>
                  <a:lnTo>
                    <a:pt x="1883064" y="1065959"/>
                  </a:lnTo>
                  <a:lnTo>
                    <a:pt x="1883064" y="1097907"/>
                  </a:lnTo>
                  <a:cubicBezTo>
                    <a:pt x="1881759" y="1098559"/>
                    <a:pt x="1880454" y="1099211"/>
                    <a:pt x="1879149" y="1099863"/>
                  </a:cubicBezTo>
                  <a:lnTo>
                    <a:pt x="1724481" y="1189186"/>
                  </a:lnTo>
                  <a:cubicBezTo>
                    <a:pt x="1722523" y="1190490"/>
                    <a:pt x="1720565" y="1191142"/>
                    <a:pt x="1719260" y="1191794"/>
                  </a:cubicBezTo>
                  <a:lnTo>
                    <a:pt x="1665746" y="1191794"/>
                  </a:lnTo>
                  <a:lnTo>
                    <a:pt x="1500636" y="1097255"/>
                  </a:lnTo>
                  <a:lnTo>
                    <a:pt x="1500636" y="1065959"/>
                  </a:lnTo>
                  <a:cubicBezTo>
                    <a:pt x="1501941" y="1064655"/>
                    <a:pt x="1503246" y="1064003"/>
                    <a:pt x="1505204" y="1062699"/>
                  </a:cubicBezTo>
                  <a:lnTo>
                    <a:pt x="1659872" y="973377"/>
                  </a:lnTo>
                  <a:cubicBezTo>
                    <a:pt x="1669009" y="967509"/>
                    <a:pt x="1681408" y="964901"/>
                    <a:pt x="1693155" y="964901"/>
                  </a:cubicBezTo>
                  <a:close/>
                  <a:moveTo>
                    <a:pt x="1154212" y="956260"/>
                  </a:moveTo>
                  <a:cubicBezTo>
                    <a:pt x="1163984" y="956260"/>
                    <a:pt x="1173105" y="958216"/>
                    <a:pt x="1180272" y="962780"/>
                  </a:cubicBezTo>
                  <a:lnTo>
                    <a:pt x="1344448" y="1057970"/>
                  </a:lnTo>
                  <a:lnTo>
                    <a:pt x="1344448" y="1088613"/>
                  </a:lnTo>
                  <a:cubicBezTo>
                    <a:pt x="1342494" y="1089265"/>
                    <a:pt x="1341191" y="1090569"/>
                    <a:pt x="1339888" y="1091221"/>
                  </a:cubicBezTo>
                  <a:lnTo>
                    <a:pt x="1185484" y="1181195"/>
                  </a:lnTo>
                  <a:cubicBezTo>
                    <a:pt x="1184181" y="1182499"/>
                    <a:pt x="1182878" y="1183151"/>
                    <a:pt x="1181575" y="1183151"/>
                  </a:cubicBezTo>
                  <a:lnTo>
                    <a:pt x="1126198" y="1183151"/>
                  </a:lnTo>
                  <a:lnTo>
                    <a:pt x="962021" y="1087961"/>
                  </a:lnTo>
                  <a:lnTo>
                    <a:pt x="962021" y="1057318"/>
                  </a:lnTo>
                  <a:cubicBezTo>
                    <a:pt x="963324" y="1056666"/>
                    <a:pt x="964627" y="1055362"/>
                    <a:pt x="966581" y="1054058"/>
                  </a:cubicBezTo>
                  <a:lnTo>
                    <a:pt x="1120986" y="964736"/>
                  </a:lnTo>
                  <a:cubicBezTo>
                    <a:pt x="1130758" y="959520"/>
                    <a:pt x="1142485" y="956260"/>
                    <a:pt x="1154212" y="956260"/>
                  </a:cubicBezTo>
                  <a:close/>
                  <a:moveTo>
                    <a:pt x="2666697" y="927457"/>
                  </a:moveTo>
                  <a:cubicBezTo>
                    <a:pt x="2675834" y="927457"/>
                    <a:pt x="2684970" y="928764"/>
                    <a:pt x="2692149" y="932688"/>
                  </a:cubicBezTo>
                  <a:lnTo>
                    <a:pt x="2856606" y="1028151"/>
                  </a:lnTo>
                  <a:lnTo>
                    <a:pt x="2856606" y="1060190"/>
                  </a:lnTo>
                  <a:cubicBezTo>
                    <a:pt x="2855954" y="1060844"/>
                    <a:pt x="2854649" y="1061498"/>
                    <a:pt x="2852691" y="1062152"/>
                  </a:cubicBezTo>
                  <a:lnTo>
                    <a:pt x="2697370" y="1151730"/>
                  </a:lnTo>
                  <a:cubicBezTo>
                    <a:pt x="2696065" y="1153038"/>
                    <a:pt x="2694107" y="1153692"/>
                    <a:pt x="2692149" y="1154346"/>
                  </a:cubicBezTo>
                  <a:lnTo>
                    <a:pt x="2638635" y="1154346"/>
                  </a:lnTo>
                  <a:lnTo>
                    <a:pt x="2474178" y="1058882"/>
                  </a:lnTo>
                  <a:lnTo>
                    <a:pt x="2474178" y="1027497"/>
                  </a:lnTo>
                  <a:cubicBezTo>
                    <a:pt x="2475483" y="1026843"/>
                    <a:pt x="2476788" y="1026189"/>
                    <a:pt x="2478094" y="1024882"/>
                  </a:cubicBezTo>
                  <a:lnTo>
                    <a:pt x="2632762" y="935303"/>
                  </a:lnTo>
                  <a:cubicBezTo>
                    <a:pt x="2642551" y="930072"/>
                    <a:pt x="2654950" y="927457"/>
                    <a:pt x="2666697" y="927457"/>
                  </a:cubicBezTo>
                  <a:close/>
                  <a:moveTo>
                    <a:pt x="474136" y="890013"/>
                  </a:moveTo>
                  <a:cubicBezTo>
                    <a:pt x="483272" y="890013"/>
                    <a:pt x="493061" y="891969"/>
                    <a:pt x="499587" y="895881"/>
                  </a:cubicBezTo>
                  <a:lnTo>
                    <a:pt x="664696" y="991071"/>
                  </a:lnTo>
                  <a:lnTo>
                    <a:pt x="664696" y="1022367"/>
                  </a:lnTo>
                  <a:cubicBezTo>
                    <a:pt x="662739" y="1023019"/>
                    <a:pt x="661433" y="1024323"/>
                    <a:pt x="660128" y="1024975"/>
                  </a:cubicBezTo>
                  <a:lnTo>
                    <a:pt x="505461" y="1114298"/>
                  </a:lnTo>
                  <a:cubicBezTo>
                    <a:pt x="503503" y="1115602"/>
                    <a:pt x="501545" y="1116254"/>
                    <a:pt x="499587" y="1116906"/>
                  </a:cubicBezTo>
                  <a:lnTo>
                    <a:pt x="446074" y="1116906"/>
                  </a:lnTo>
                  <a:lnTo>
                    <a:pt x="282270" y="1021715"/>
                  </a:lnTo>
                  <a:lnTo>
                    <a:pt x="282270" y="990419"/>
                  </a:lnTo>
                  <a:cubicBezTo>
                    <a:pt x="282923" y="989767"/>
                    <a:pt x="284228" y="989115"/>
                    <a:pt x="286186" y="987811"/>
                  </a:cubicBezTo>
                  <a:lnTo>
                    <a:pt x="440853" y="898489"/>
                  </a:lnTo>
                  <a:cubicBezTo>
                    <a:pt x="449989" y="893273"/>
                    <a:pt x="462389" y="890013"/>
                    <a:pt x="474136" y="890013"/>
                  </a:cubicBezTo>
                  <a:close/>
                  <a:moveTo>
                    <a:pt x="2844026" y="820885"/>
                  </a:moveTo>
                  <a:cubicBezTo>
                    <a:pt x="2859066" y="820885"/>
                    <a:pt x="2872144" y="823488"/>
                    <a:pt x="2882607" y="829344"/>
                  </a:cubicBezTo>
                  <a:lnTo>
                    <a:pt x="3060469" y="931504"/>
                  </a:lnTo>
                  <a:cubicBezTo>
                    <a:pt x="3069624" y="936710"/>
                    <a:pt x="3074855" y="943217"/>
                    <a:pt x="3075509" y="950374"/>
                  </a:cubicBezTo>
                  <a:lnTo>
                    <a:pt x="3075509" y="957532"/>
                  </a:lnTo>
                  <a:cubicBezTo>
                    <a:pt x="3074201" y="966642"/>
                    <a:pt x="3067008" y="975752"/>
                    <a:pt x="3054584" y="982909"/>
                  </a:cubicBezTo>
                  <a:lnTo>
                    <a:pt x="3002272" y="1012191"/>
                  </a:lnTo>
                  <a:cubicBezTo>
                    <a:pt x="3000310" y="1014143"/>
                    <a:pt x="2997694" y="1015444"/>
                    <a:pt x="2995079" y="1016095"/>
                  </a:cubicBezTo>
                  <a:lnTo>
                    <a:pt x="2913994" y="1016095"/>
                  </a:lnTo>
                  <a:lnTo>
                    <a:pt x="2736132" y="913935"/>
                  </a:lnTo>
                  <a:cubicBezTo>
                    <a:pt x="2713245" y="900921"/>
                    <a:pt x="2715861" y="878146"/>
                    <a:pt x="2742017" y="863180"/>
                  </a:cubicBezTo>
                  <a:lnTo>
                    <a:pt x="2793675" y="833248"/>
                  </a:lnTo>
                  <a:cubicBezTo>
                    <a:pt x="2808715" y="824789"/>
                    <a:pt x="2827025" y="820885"/>
                    <a:pt x="2844026" y="820885"/>
                  </a:cubicBezTo>
                  <a:close/>
                  <a:moveTo>
                    <a:pt x="1954938" y="815126"/>
                  </a:moveTo>
                  <a:cubicBezTo>
                    <a:pt x="1964090" y="815126"/>
                    <a:pt x="1973242" y="817087"/>
                    <a:pt x="1979780" y="821011"/>
                  </a:cubicBezTo>
                  <a:lnTo>
                    <a:pt x="2145170" y="915821"/>
                  </a:lnTo>
                  <a:lnTo>
                    <a:pt x="2145170" y="947860"/>
                  </a:lnTo>
                  <a:cubicBezTo>
                    <a:pt x="2144517" y="949168"/>
                    <a:pt x="2143209" y="949822"/>
                    <a:pt x="2141248" y="950476"/>
                  </a:cubicBezTo>
                  <a:lnTo>
                    <a:pt x="1985663" y="1040055"/>
                  </a:lnTo>
                  <a:cubicBezTo>
                    <a:pt x="1985009" y="1041363"/>
                    <a:pt x="1983702" y="1042017"/>
                    <a:pt x="1982394" y="1042017"/>
                  </a:cubicBezTo>
                  <a:lnTo>
                    <a:pt x="1926828" y="1042017"/>
                  </a:lnTo>
                  <a:lnTo>
                    <a:pt x="1762745" y="946553"/>
                  </a:lnTo>
                  <a:lnTo>
                    <a:pt x="1762745" y="915167"/>
                  </a:lnTo>
                  <a:cubicBezTo>
                    <a:pt x="1763399" y="914513"/>
                    <a:pt x="1764706" y="913859"/>
                    <a:pt x="1766667" y="912552"/>
                  </a:cubicBezTo>
                  <a:lnTo>
                    <a:pt x="1921599" y="822972"/>
                  </a:lnTo>
                  <a:cubicBezTo>
                    <a:pt x="1930751" y="817741"/>
                    <a:pt x="1942518" y="815126"/>
                    <a:pt x="1954938" y="815126"/>
                  </a:cubicBezTo>
                  <a:close/>
                  <a:moveTo>
                    <a:pt x="1415994" y="806485"/>
                  </a:moveTo>
                  <a:cubicBezTo>
                    <a:pt x="1425783" y="806485"/>
                    <a:pt x="1434919" y="808446"/>
                    <a:pt x="1442098" y="812369"/>
                  </a:cubicBezTo>
                  <a:lnTo>
                    <a:pt x="1606555" y="907833"/>
                  </a:lnTo>
                  <a:lnTo>
                    <a:pt x="1606555" y="939218"/>
                  </a:lnTo>
                  <a:cubicBezTo>
                    <a:pt x="1604598" y="940526"/>
                    <a:pt x="1603292" y="941180"/>
                    <a:pt x="1601987" y="941834"/>
                  </a:cubicBezTo>
                  <a:lnTo>
                    <a:pt x="1447972" y="1031412"/>
                  </a:lnTo>
                  <a:cubicBezTo>
                    <a:pt x="1446666" y="1032720"/>
                    <a:pt x="1444709" y="1033374"/>
                    <a:pt x="1443403" y="1033374"/>
                  </a:cubicBezTo>
                  <a:lnTo>
                    <a:pt x="1388584" y="1033374"/>
                  </a:lnTo>
                  <a:lnTo>
                    <a:pt x="1224127" y="938564"/>
                  </a:lnTo>
                  <a:lnTo>
                    <a:pt x="1224127" y="907179"/>
                  </a:lnTo>
                  <a:cubicBezTo>
                    <a:pt x="1224780" y="906525"/>
                    <a:pt x="1226085" y="905871"/>
                    <a:pt x="1228043" y="904564"/>
                  </a:cubicBezTo>
                  <a:lnTo>
                    <a:pt x="1382711" y="814985"/>
                  </a:lnTo>
                  <a:cubicBezTo>
                    <a:pt x="1392500" y="809100"/>
                    <a:pt x="1404899" y="806485"/>
                    <a:pt x="1415994" y="806485"/>
                  </a:cubicBezTo>
                  <a:close/>
                  <a:moveTo>
                    <a:pt x="2384428" y="763280"/>
                  </a:moveTo>
                  <a:cubicBezTo>
                    <a:pt x="2393565" y="763280"/>
                    <a:pt x="2402701" y="765236"/>
                    <a:pt x="2409228" y="769148"/>
                  </a:cubicBezTo>
                  <a:lnTo>
                    <a:pt x="2574337" y="863686"/>
                  </a:lnTo>
                  <a:lnTo>
                    <a:pt x="2574337" y="895634"/>
                  </a:lnTo>
                  <a:cubicBezTo>
                    <a:pt x="2573685" y="896938"/>
                    <a:pt x="2572380" y="897590"/>
                    <a:pt x="2570422" y="898242"/>
                  </a:cubicBezTo>
                  <a:lnTo>
                    <a:pt x="2415101" y="986913"/>
                  </a:lnTo>
                  <a:cubicBezTo>
                    <a:pt x="2413143" y="988217"/>
                    <a:pt x="2411185" y="989521"/>
                    <a:pt x="2409228" y="990173"/>
                  </a:cubicBezTo>
                  <a:lnTo>
                    <a:pt x="2356366" y="990173"/>
                  </a:lnTo>
                  <a:lnTo>
                    <a:pt x="2191909" y="894982"/>
                  </a:lnTo>
                  <a:lnTo>
                    <a:pt x="2191909" y="863686"/>
                  </a:lnTo>
                  <a:cubicBezTo>
                    <a:pt x="2193214" y="863034"/>
                    <a:pt x="2194519" y="862382"/>
                    <a:pt x="2195825" y="861078"/>
                  </a:cubicBezTo>
                  <a:lnTo>
                    <a:pt x="2351145" y="771756"/>
                  </a:lnTo>
                  <a:cubicBezTo>
                    <a:pt x="2360282" y="766540"/>
                    <a:pt x="2372681" y="763280"/>
                    <a:pt x="2384428" y="763280"/>
                  </a:cubicBezTo>
                  <a:close/>
                  <a:moveTo>
                    <a:pt x="192191" y="728716"/>
                  </a:moveTo>
                  <a:cubicBezTo>
                    <a:pt x="201963" y="728716"/>
                    <a:pt x="211084" y="730672"/>
                    <a:pt x="217599" y="735236"/>
                  </a:cubicBezTo>
                  <a:lnTo>
                    <a:pt x="382428" y="829774"/>
                  </a:lnTo>
                  <a:lnTo>
                    <a:pt x="382428" y="861070"/>
                  </a:lnTo>
                  <a:cubicBezTo>
                    <a:pt x="381124" y="862374"/>
                    <a:pt x="379170" y="863026"/>
                    <a:pt x="377867" y="863678"/>
                  </a:cubicBezTo>
                  <a:lnTo>
                    <a:pt x="223463" y="953001"/>
                  </a:lnTo>
                  <a:cubicBezTo>
                    <a:pt x="221508" y="954305"/>
                    <a:pt x="220205" y="954957"/>
                    <a:pt x="218251" y="955609"/>
                  </a:cubicBezTo>
                  <a:lnTo>
                    <a:pt x="164828" y="955609"/>
                  </a:lnTo>
                  <a:lnTo>
                    <a:pt x="0" y="860418"/>
                  </a:lnTo>
                  <a:lnTo>
                    <a:pt x="0" y="830426"/>
                  </a:lnTo>
                  <a:cubicBezTo>
                    <a:pt x="1303" y="829122"/>
                    <a:pt x="3257" y="827818"/>
                    <a:pt x="5212" y="826514"/>
                  </a:cubicBezTo>
                  <a:lnTo>
                    <a:pt x="158965" y="737192"/>
                  </a:lnTo>
                  <a:cubicBezTo>
                    <a:pt x="168737" y="731976"/>
                    <a:pt x="181116" y="728716"/>
                    <a:pt x="192191" y="728716"/>
                  </a:cubicBezTo>
                  <a:close/>
                  <a:moveTo>
                    <a:pt x="2559670" y="656709"/>
                  </a:moveTo>
                  <a:cubicBezTo>
                    <a:pt x="2574710" y="656709"/>
                    <a:pt x="2588442" y="659962"/>
                    <a:pt x="2598905" y="665819"/>
                  </a:cubicBezTo>
                  <a:lnTo>
                    <a:pt x="2776767" y="767328"/>
                  </a:lnTo>
                  <a:cubicBezTo>
                    <a:pt x="2799000" y="780993"/>
                    <a:pt x="2796384" y="803767"/>
                    <a:pt x="2770228" y="818733"/>
                  </a:cubicBezTo>
                  <a:lnTo>
                    <a:pt x="2717916" y="848666"/>
                  </a:lnTo>
                  <a:cubicBezTo>
                    <a:pt x="2715954" y="849967"/>
                    <a:pt x="2713992" y="851268"/>
                    <a:pt x="2712031" y="851919"/>
                  </a:cubicBezTo>
                  <a:lnTo>
                    <a:pt x="2629638" y="851919"/>
                  </a:lnTo>
                  <a:lnTo>
                    <a:pt x="2451776" y="749759"/>
                  </a:lnTo>
                  <a:cubicBezTo>
                    <a:pt x="2443275" y="745204"/>
                    <a:pt x="2438698" y="738697"/>
                    <a:pt x="2436736" y="732190"/>
                  </a:cubicBezTo>
                  <a:lnTo>
                    <a:pt x="2436736" y="723731"/>
                  </a:lnTo>
                  <a:cubicBezTo>
                    <a:pt x="2438698" y="715272"/>
                    <a:pt x="2445891" y="706162"/>
                    <a:pt x="2458315" y="699004"/>
                  </a:cubicBezTo>
                  <a:lnTo>
                    <a:pt x="2509974" y="669072"/>
                  </a:lnTo>
                  <a:cubicBezTo>
                    <a:pt x="2524359" y="661264"/>
                    <a:pt x="2542669" y="656709"/>
                    <a:pt x="2559670" y="656709"/>
                  </a:cubicBezTo>
                  <a:close/>
                  <a:moveTo>
                    <a:pt x="1678427" y="653829"/>
                  </a:moveTo>
                  <a:cubicBezTo>
                    <a:pt x="1688199" y="653829"/>
                    <a:pt x="1696669" y="655785"/>
                    <a:pt x="1703835" y="660349"/>
                  </a:cubicBezTo>
                  <a:lnTo>
                    <a:pt x="1868664" y="754887"/>
                  </a:lnTo>
                  <a:lnTo>
                    <a:pt x="1868664" y="786183"/>
                  </a:lnTo>
                  <a:cubicBezTo>
                    <a:pt x="1866709" y="787487"/>
                    <a:pt x="1865406" y="788139"/>
                    <a:pt x="1864103" y="788791"/>
                  </a:cubicBezTo>
                  <a:lnTo>
                    <a:pt x="1709699" y="878114"/>
                  </a:lnTo>
                  <a:cubicBezTo>
                    <a:pt x="1707744" y="879418"/>
                    <a:pt x="1705790" y="880070"/>
                    <a:pt x="1703835" y="880722"/>
                  </a:cubicBezTo>
                  <a:lnTo>
                    <a:pt x="1650413" y="880722"/>
                  </a:lnTo>
                  <a:lnTo>
                    <a:pt x="1486236" y="785531"/>
                  </a:lnTo>
                  <a:lnTo>
                    <a:pt x="1486236" y="754887"/>
                  </a:lnTo>
                  <a:cubicBezTo>
                    <a:pt x="1487539" y="753583"/>
                    <a:pt x="1488842" y="752931"/>
                    <a:pt x="1490796" y="751627"/>
                  </a:cubicBezTo>
                  <a:lnTo>
                    <a:pt x="1645201" y="662305"/>
                  </a:lnTo>
                  <a:cubicBezTo>
                    <a:pt x="1654322" y="657089"/>
                    <a:pt x="1666700" y="653829"/>
                    <a:pt x="1678427" y="653829"/>
                  </a:cubicBezTo>
                  <a:close/>
                  <a:moveTo>
                    <a:pt x="1140137" y="645188"/>
                  </a:moveTo>
                  <a:cubicBezTo>
                    <a:pt x="1149927" y="645188"/>
                    <a:pt x="1159063" y="647796"/>
                    <a:pt x="1165589" y="651056"/>
                  </a:cubicBezTo>
                  <a:lnTo>
                    <a:pt x="1330046" y="746246"/>
                  </a:lnTo>
                  <a:lnTo>
                    <a:pt x="1330046" y="778193"/>
                  </a:lnTo>
                  <a:cubicBezTo>
                    <a:pt x="1328741" y="778845"/>
                    <a:pt x="1327436" y="779497"/>
                    <a:pt x="1326131" y="780149"/>
                  </a:cubicBezTo>
                  <a:lnTo>
                    <a:pt x="1171463" y="869471"/>
                  </a:lnTo>
                  <a:cubicBezTo>
                    <a:pt x="1169505" y="870775"/>
                    <a:pt x="1168200" y="871427"/>
                    <a:pt x="1166242" y="872079"/>
                  </a:cubicBezTo>
                  <a:lnTo>
                    <a:pt x="1112728" y="872079"/>
                  </a:lnTo>
                  <a:lnTo>
                    <a:pt x="947618" y="776889"/>
                  </a:lnTo>
                  <a:lnTo>
                    <a:pt x="947618" y="746246"/>
                  </a:lnTo>
                  <a:cubicBezTo>
                    <a:pt x="948923" y="745594"/>
                    <a:pt x="950228" y="744290"/>
                    <a:pt x="952186" y="742986"/>
                  </a:cubicBezTo>
                  <a:lnTo>
                    <a:pt x="1106854" y="653664"/>
                  </a:lnTo>
                  <a:cubicBezTo>
                    <a:pt x="1116644" y="648448"/>
                    <a:pt x="1128390" y="645188"/>
                    <a:pt x="1140137" y="645188"/>
                  </a:cubicBezTo>
                  <a:close/>
                  <a:moveTo>
                    <a:pt x="2098954" y="599103"/>
                  </a:moveTo>
                  <a:cubicBezTo>
                    <a:pt x="2108106" y="599103"/>
                    <a:pt x="2117258" y="601711"/>
                    <a:pt x="2123796" y="604971"/>
                  </a:cubicBezTo>
                  <a:lnTo>
                    <a:pt x="2289186" y="700161"/>
                  </a:lnTo>
                  <a:lnTo>
                    <a:pt x="2289186" y="731456"/>
                  </a:lnTo>
                  <a:cubicBezTo>
                    <a:pt x="2288533" y="732760"/>
                    <a:pt x="2287225" y="733412"/>
                    <a:pt x="2285264" y="734064"/>
                  </a:cubicBezTo>
                  <a:lnTo>
                    <a:pt x="2129679" y="823386"/>
                  </a:lnTo>
                  <a:cubicBezTo>
                    <a:pt x="2128372" y="824690"/>
                    <a:pt x="2127064" y="825342"/>
                    <a:pt x="2125103" y="825994"/>
                  </a:cubicBezTo>
                  <a:lnTo>
                    <a:pt x="2070844" y="825994"/>
                  </a:lnTo>
                  <a:lnTo>
                    <a:pt x="1906761" y="730804"/>
                  </a:lnTo>
                  <a:lnTo>
                    <a:pt x="1906761" y="699509"/>
                  </a:lnTo>
                  <a:cubicBezTo>
                    <a:pt x="1907415" y="698857"/>
                    <a:pt x="1908722" y="698205"/>
                    <a:pt x="1910683" y="696901"/>
                  </a:cubicBezTo>
                  <a:lnTo>
                    <a:pt x="2065615" y="607579"/>
                  </a:lnTo>
                  <a:cubicBezTo>
                    <a:pt x="2074767" y="602363"/>
                    <a:pt x="2086534" y="599103"/>
                    <a:pt x="2098954" y="599103"/>
                  </a:cubicBezTo>
                  <a:close/>
                  <a:moveTo>
                    <a:pt x="474744" y="570301"/>
                  </a:moveTo>
                  <a:cubicBezTo>
                    <a:pt x="490403" y="570301"/>
                    <a:pt x="504757" y="573557"/>
                    <a:pt x="515848" y="580071"/>
                  </a:cubicBezTo>
                  <a:lnTo>
                    <a:pt x="1049558" y="887507"/>
                  </a:lnTo>
                  <a:cubicBezTo>
                    <a:pt x="1073699" y="901836"/>
                    <a:pt x="1070436" y="925936"/>
                    <a:pt x="1043033" y="942220"/>
                  </a:cubicBezTo>
                  <a:lnTo>
                    <a:pt x="925591" y="1009308"/>
                  </a:lnTo>
                  <a:cubicBezTo>
                    <a:pt x="922981" y="1011262"/>
                    <a:pt x="920371" y="1012565"/>
                    <a:pt x="917762" y="1013216"/>
                  </a:cubicBezTo>
                  <a:lnTo>
                    <a:pt x="831637" y="1013216"/>
                  </a:lnTo>
                  <a:lnTo>
                    <a:pt x="297928" y="705781"/>
                  </a:lnTo>
                  <a:cubicBezTo>
                    <a:pt x="288794" y="701221"/>
                    <a:pt x="283574" y="694708"/>
                    <a:pt x="282269" y="687543"/>
                  </a:cubicBezTo>
                  <a:lnTo>
                    <a:pt x="282269" y="677773"/>
                  </a:lnTo>
                  <a:cubicBezTo>
                    <a:pt x="284226" y="668654"/>
                    <a:pt x="291403" y="658884"/>
                    <a:pt x="305105" y="651068"/>
                  </a:cubicBezTo>
                  <a:lnTo>
                    <a:pt x="421895" y="583979"/>
                  </a:lnTo>
                  <a:cubicBezTo>
                    <a:pt x="436901" y="575512"/>
                    <a:pt x="456475" y="570301"/>
                    <a:pt x="474744" y="570301"/>
                  </a:cubicBezTo>
                  <a:close/>
                  <a:moveTo>
                    <a:pt x="1401593" y="495412"/>
                  </a:moveTo>
                  <a:cubicBezTo>
                    <a:pt x="1411382" y="495412"/>
                    <a:pt x="1420518" y="497373"/>
                    <a:pt x="1427697" y="501296"/>
                  </a:cubicBezTo>
                  <a:lnTo>
                    <a:pt x="1592153" y="596106"/>
                  </a:lnTo>
                  <a:lnTo>
                    <a:pt x="1592153" y="627491"/>
                  </a:lnTo>
                  <a:cubicBezTo>
                    <a:pt x="1590196" y="628799"/>
                    <a:pt x="1588890" y="629453"/>
                    <a:pt x="1587585" y="630107"/>
                  </a:cubicBezTo>
                  <a:lnTo>
                    <a:pt x="1432918" y="719685"/>
                  </a:lnTo>
                  <a:cubicBezTo>
                    <a:pt x="1430960" y="720993"/>
                    <a:pt x="1429655" y="721647"/>
                    <a:pt x="1427697" y="722301"/>
                  </a:cubicBezTo>
                  <a:lnTo>
                    <a:pt x="1374183" y="722301"/>
                  </a:lnTo>
                  <a:lnTo>
                    <a:pt x="1209727" y="627491"/>
                  </a:lnTo>
                  <a:lnTo>
                    <a:pt x="1209727" y="595452"/>
                  </a:lnTo>
                  <a:cubicBezTo>
                    <a:pt x="1210380" y="594798"/>
                    <a:pt x="1211685" y="594144"/>
                    <a:pt x="1213643" y="592837"/>
                  </a:cubicBezTo>
                  <a:lnTo>
                    <a:pt x="1368310" y="503912"/>
                  </a:lnTo>
                  <a:cubicBezTo>
                    <a:pt x="1378099" y="498027"/>
                    <a:pt x="1389846" y="495412"/>
                    <a:pt x="1401593" y="495412"/>
                  </a:cubicBezTo>
                  <a:close/>
                  <a:moveTo>
                    <a:pt x="2276606" y="492531"/>
                  </a:moveTo>
                  <a:cubicBezTo>
                    <a:pt x="2290992" y="492531"/>
                    <a:pt x="2304724" y="495134"/>
                    <a:pt x="2315187" y="500990"/>
                  </a:cubicBezTo>
                  <a:lnTo>
                    <a:pt x="2493049" y="603150"/>
                  </a:lnTo>
                  <a:cubicBezTo>
                    <a:pt x="2501550" y="608356"/>
                    <a:pt x="2506781" y="614212"/>
                    <a:pt x="2508089" y="621370"/>
                  </a:cubicBezTo>
                  <a:lnTo>
                    <a:pt x="2508089" y="630479"/>
                  </a:lnTo>
                  <a:cubicBezTo>
                    <a:pt x="2506781" y="638938"/>
                    <a:pt x="2499588" y="648048"/>
                    <a:pt x="2487164" y="654555"/>
                  </a:cubicBezTo>
                  <a:lnTo>
                    <a:pt x="2434852" y="684488"/>
                  </a:lnTo>
                  <a:cubicBezTo>
                    <a:pt x="2432890" y="685789"/>
                    <a:pt x="2430928" y="687090"/>
                    <a:pt x="2428966" y="687741"/>
                  </a:cubicBezTo>
                  <a:lnTo>
                    <a:pt x="2346574" y="687741"/>
                  </a:lnTo>
                  <a:lnTo>
                    <a:pt x="2168712" y="585581"/>
                  </a:lnTo>
                  <a:cubicBezTo>
                    <a:pt x="2145825" y="572567"/>
                    <a:pt x="2148441" y="549792"/>
                    <a:pt x="2174597" y="534176"/>
                  </a:cubicBezTo>
                  <a:lnTo>
                    <a:pt x="2226909" y="504243"/>
                  </a:lnTo>
                  <a:cubicBezTo>
                    <a:pt x="2241295" y="496435"/>
                    <a:pt x="2258951" y="492531"/>
                    <a:pt x="2276606" y="492531"/>
                  </a:cubicBezTo>
                  <a:close/>
                  <a:moveTo>
                    <a:pt x="1817338" y="437806"/>
                  </a:moveTo>
                  <a:cubicBezTo>
                    <a:pt x="1826490" y="437806"/>
                    <a:pt x="1835642" y="439773"/>
                    <a:pt x="1842179" y="443707"/>
                  </a:cubicBezTo>
                  <a:lnTo>
                    <a:pt x="2006916" y="538135"/>
                  </a:lnTo>
                  <a:lnTo>
                    <a:pt x="2006916" y="569610"/>
                  </a:lnTo>
                  <a:cubicBezTo>
                    <a:pt x="2005609" y="570922"/>
                    <a:pt x="2004301" y="571577"/>
                    <a:pt x="2002340" y="572233"/>
                  </a:cubicBezTo>
                  <a:lnTo>
                    <a:pt x="1848063" y="662726"/>
                  </a:lnTo>
                  <a:cubicBezTo>
                    <a:pt x="1846755" y="664037"/>
                    <a:pt x="1845448" y="664693"/>
                    <a:pt x="1844140" y="664693"/>
                  </a:cubicBezTo>
                  <a:lnTo>
                    <a:pt x="1789228" y="664693"/>
                  </a:lnTo>
                  <a:lnTo>
                    <a:pt x="1624491" y="569610"/>
                  </a:lnTo>
                  <a:lnTo>
                    <a:pt x="1624491" y="538135"/>
                  </a:lnTo>
                  <a:cubicBezTo>
                    <a:pt x="1625145" y="537479"/>
                    <a:pt x="1626452" y="536823"/>
                    <a:pt x="1628413" y="535512"/>
                  </a:cubicBezTo>
                  <a:lnTo>
                    <a:pt x="1783998" y="446330"/>
                  </a:lnTo>
                  <a:cubicBezTo>
                    <a:pt x="1793150" y="440429"/>
                    <a:pt x="1804917" y="437806"/>
                    <a:pt x="1817338" y="437806"/>
                  </a:cubicBezTo>
                  <a:close/>
                  <a:moveTo>
                    <a:pt x="736852" y="417643"/>
                  </a:moveTo>
                  <a:cubicBezTo>
                    <a:pt x="749235" y="417643"/>
                    <a:pt x="760315" y="420265"/>
                    <a:pt x="769439" y="425508"/>
                  </a:cubicBezTo>
                  <a:lnTo>
                    <a:pt x="1054904" y="590688"/>
                  </a:lnTo>
                  <a:cubicBezTo>
                    <a:pt x="1062725" y="595276"/>
                    <a:pt x="1066636" y="601175"/>
                    <a:pt x="1067939" y="607074"/>
                  </a:cubicBezTo>
                  <a:lnTo>
                    <a:pt x="1067939" y="611663"/>
                  </a:lnTo>
                  <a:cubicBezTo>
                    <a:pt x="1066636" y="619528"/>
                    <a:pt x="1060770" y="627394"/>
                    <a:pt x="1049690" y="633949"/>
                  </a:cubicBezTo>
                  <a:lnTo>
                    <a:pt x="912172" y="713916"/>
                  </a:lnTo>
                  <a:cubicBezTo>
                    <a:pt x="910216" y="715227"/>
                    <a:pt x="908261" y="715883"/>
                    <a:pt x="906958" y="716538"/>
                  </a:cubicBezTo>
                  <a:lnTo>
                    <a:pt x="837221" y="716538"/>
                  </a:lnTo>
                  <a:lnTo>
                    <a:pt x="551756" y="550704"/>
                  </a:lnTo>
                  <a:cubicBezTo>
                    <a:pt x="532855" y="539561"/>
                    <a:pt x="535462" y="520552"/>
                    <a:pt x="557621" y="507443"/>
                  </a:cubicBezTo>
                  <a:lnTo>
                    <a:pt x="694488" y="428130"/>
                  </a:lnTo>
                  <a:cubicBezTo>
                    <a:pt x="706871" y="421576"/>
                    <a:pt x="722513" y="417643"/>
                    <a:pt x="736852" y="417643"/>
                  </a:cubicBezTo>
                  <a:close/>
                  <a:moveTo>
                    <a:pt x="1991817" y="331234"/>
                  </a:moveTo>
                  <a:cubicBezTo>
                    <a:pt x="2006884" y="331234"/>
                    <a:pt x="2020641" y="334498"/>
                    <a:pt x="2030467" y="340374"/>
                  </a:cubicBezTo>
                  <a:lnTo>
                    <a:pt x="2209306" y="442875"/>
                  </a:lnTo>
                  <a:cubicBezTo>
                    <a:pt x="2231579" y="455932"/>
                    <a:pt x="2228959" y="478782"/>
                    <a:pt x="2202755" y="493146"/>
                  </a:cubicBezTo>
                  <a:lnTo>
                    <a:pt x="2150348" y="523178"/>
                  </a:lnTo>
                  <a:cubicBezTo>
                    <a:pt x="2148383" y="524483"/>
                    <a:pt x="2146418" y="525789"/>
                    <a:pt x="2144452" y="526442"/>
                  </a:cubicBezTo>
                  <a:lnTo>
                    <a:pt x="2061911" y="526442"/>
                  </a:lnTo>
                  <a:lnTo>
                    <a:pt x="1884383" y="425247"/>
                  </a:lnTo>
                  <a:cubicBezTo>
                    <a:pt x="1875212" y="420024"/>
                    <a:pt x="1870626" y="413495"/>
                    <a:pt x="1869316" y="406314"/>
                  </a:cubicBezTo>
                  <a:lnTo>
                    <a:pt x="1869316" y="397826"/>
                  </a:lnTo>
                  <a:cubicBezTo>
                    <a:pt x="1870626" y="389339"/>
                    <a:pt x="1877832" y="380199"/>
                    <a:pt x="1890934" y="373670"/>
                  </a:cubicBezTo>
                  <a:lnTo>
                    <a:pt x="1942031" y="343638"/>
                  </a:lnTo>
                  <a:cubicBezTo>
                    <a:pt x="1956443" y="335804"/>
                    <a:pt x="1974785" y="331234"/>
                    <a:pt x="1991817" y="331234"/>
                  </a:cubicBezTo>
                  <a:close/>
                  <a:moveTo>
                    <a:pt x="1531858" y="273629"/>
                  </a:moveTo>
                  <a:cubicBezTo>
                    <a:pt x="1540995" y="273629"/>
                    <a:pt x="1550131" y="275590"/>
                    <a:pt x="1556658" y="279514"/>
                  </a:cubicBezTo>
                  <a:lnTo>
                    <a:pt x="1721767" y="374324"/>
                  </a:lnTo>
                  <a:lnTo>
                    <a:pt x="1721767" y="405709"/>
                  </a:lnTo>
                  <a:cubicBezTo>
                    <a:pt x="1719810" y="407017"/>
                    <a:pt x="1718504" y="407671"/>
                    <a:pt x="1717199" y="408979"/>
                  </a:cubicBezTo>
                  <a:lnTo>
                    <a:pt x="1562531" y="497904"/>
                  </a:lnTo>
                  <a:cubicBezTo>
                    <a:pt x="1560573" y="499212"/>
                    <a:pt x="1559268" y="499866"/>
                    <a:pt x="1557310" y="500520"/>
                  </a:cubicBezTo>
                  <a:lnTo>
                    <a:pt x="1503796" y="500520"/>
                  </a:lnTo>
                  <a:lnTo>
                    <a:pt x="1339339" y="405709"/>
                  </a:lnTo>
                  <a:lnTo>
                    <a:pt x="1339339" y="373670"/>
                  </a:lnTo>
                  <a:cubicBezTo>
                    <a:pt x="1339992" y="373016"/>
                    <a:pt x="1341297" y="372362"/>
                    <a:pt x="1343255" y="371708"/>
                  </a:cubicBezTo>
                  <a:lnTo>
                    <a:pt x="1498575" y="282129"/>
                  </a:lnTo>
                  <a:cubicBezTo>
                    <a:pt x="1507059" y="276898"/>
                    <a:pt x="1519459" y="273629"/>
                    <a:pt x="1531858" y="273629"/>
                  </a:cubicBezTo>
                  <a:close/>
                  <a:moveTo>
                    <a:pt x="990555" y="262106"/>
                  </a:moveTo>
                  <a:cubicBezTo>
                    <a:pt x="1002960" y="262106"/>
                    <a:pt x="1014711" y="264713"/>
                    <a:pt x="1023199" y="269927"/>
                  </a:cubicBezTo>
                  <a:lnTo>
                    <a:pt x="1316990" y="438742"/>
                  </a:lnTo>
                  <a:cubicBezTo>
                    <a:pt x="1324824" y="443305"/>
                    <a:pt x="1329394" y="449823"/>
                    <a:pt x="1330047" y="456341"/>
                  </a:cubicBezTo>
                  <a:lnTo>
                    <a:pt x="1330047" y="459600"/>
                  </a:lnTo>
                  <a:cubicBezTo>
                    <a:pt x="1328741" y="467421"/>
                    <a:pt x="1322866" y="475895"/>
                    <a:pt x="1311114" y="482413"/>
                  </a:cubicBezTo>
                  <a:lnTo>
                    <a:pt x="1174664" y="560628"/>
                  </a:lnTo>
                  <a:cubicBezTo>
                    <a:pt x="1172053" y="561932"/>
                    <a:pt x="1170094" y="563235"/>
                    <a:pt x="1168136" y="563887"/>
                  </a:cubicBezTo>
                  <a:lnTo>
                    <a:pt x="1098931" y="563887"/>
                  </a:lnTo>
                  <a:lnTo>
                    <a:pt x="805140" y="395724"/>
                  </a:lnTo>
                  <a:cubicBezTo>
                    <a:pt x="796653" y="390509"/>
                    <a:pt x="792083" y="383991"/>
                    <a:pt x="792083" y="377474"/>
                  </a:cubicBezTo>
                  <a:lnTo>
                    <a:pt x="792083" y="374215"/>
                  </a:lnTo>
                  <a:cubicBezTo>
                    <a:pt x="792736" y="366393"/>
                    <a:pt x="799265" y="357920"/>
                    <a:pt x="811016" y="351402"/>
                  </a:cubicBezTo>
                  <a:lnTo>
                    <a:pt x="947466" y="273186"/>
                  </a:lnTo>
                  <a:cubicBezTo>
                    <a:pt x="959870" y="266017"/>
                    <a:pt x="975539" y="262106"/>
                    <a:pt x="990555" y="262106"/>
                  </a:cubicBezTo>
                  <a:close/>
                  <a:moveTo>
                    <a:pt x="1709423" y="167057"/>
                  </a:moveTo>
                  <a:cubicBezTo>
                    <a:pt x="1723835" y="167057"/>
                    <a:pt x="1737592" y="169660"/>
                    <a:pt x="1748073" y="175516"/>
                  </a:cubicBezTo>
                  <a:lnTo>
                    <a:pt x="1925602" y="277676"/>
                  </a:lnTo>
                  <a:cubicBezTo>
                    <a:pt x="1934773" y="282231"/>
                    <a:pt x="1939359" y="288738"/>
                    <a:pt x="1940669" y="295245"/>
                  </a:cubicBezTo>
                  <a:lnTo>
                    <a:pt x="1940669" y="304355"/>
                  </a:lnTo>
                  <a:cubicBezTo>
                    <a:pt x="1939359" y="312814"/>
                    <a:pt x="1932153" y="321273"/>
                    <a:pt x="1919706" y="328431"/>
                  </a:cubicBezTo>
                  <a:lnTo>
                    <a:pt x="1867954" y="358363"/>
                  </a:lnTo>
                  <a:cubicBezTo>
                    <a:pt x="1865334" y="359664"/>
                    <a:pt x="1862714" y="360966"/>
                    <a:pt x="1860093" y="362267"/>
                  </a:cubicBezTo>
                  <a:lnTo>
                    <a:pt x="1779518" y="362267"/>
                  </a:lnTo>
                  <a:lnTo>
                    <a:pt x="1600679" y="260107"/>
                  </a:lnTo>
                  <a:cubicBezTo>
                    <a:pt x="1578406" y="247093"/>
                    <a:pt x="1581026" y="224318"/>
                    <a:pt x="1607230" y="209352"/>
                  </a:cubicBezTo>
                  <a:lnTo>
                    <a:pt x="1659637" y="179420"/>
                  </a:lnTo>
                  <a:cubicBezTo>
                    <a:pt x="1673394" y="170961"/>
                    <a:pt x="1691736" y="167057"/>
                    <a:pt x="1709423" y="167057"/>
                  </a:cubicBezTo>
                  <a:close/>
                  <a:moveTo>
                    <a:pt x="1249588" y="109452"/>
                  </a:moveTo>
                  <a:cubicBezTo>
                    <a:pt x="1258725" y="109452"/>
                    <a:pt x="1267861" y="112060"/>
                    <a:pt x="1274388" y="115972"/>
                  </a:cubicBezTo>
                  <a:lnTo>
                    <a:pt x="1439497" y="210510"/>
                  </a:lnTo>
                  <a:lnTo>
                    <a:pt x="1439497" y="241805"/>
                  </a:lnTo>
                  <a:cubicBezTo>
                    <a:pt x="1437540" y="242457"/>
                    <a:pt x="1436234" y="243761"/>
                    <a:pt x="1434929" y="245065"/>
                  </a:cubicBezTo>
                  <a:lnTo>
                    <a:pt x="1280261" y="333735"/>
                  </a:lnTo>
                  <a:cubicBezTo>
                    <a:pt x="1278303" y="334387"/>
                    <a:pt x="1276998" y="335039"/>
                    <a:pt x="1275040" y="336343"/>
                  </a:cubicBezTo>
                  <a:lnTo>
                    <a:pt x="1221526" y="336343"/>
                  </a:lnTo>
                  <a:lnTo>
                    <a:pt x="1057069" y="241153"/>
                  </a:lnTo>
                  <a:lnTo>
                    <a:pt x="1057069" y="209206"/>
                  </a:lnTo>
                  <a:cubicBezTo>
                    <a:pt x="1057722" y="208554"/>
                    <a:pt x="1059027" y="207902"/>
                    <a:pt x="1060985" y="207250"/>
                  </a:cubicBezTo>
                  <a:lnTo>
                    <a:pt x="1215653" y="117928"/>
                  </a:lnTo>
                  <a:cubicBezTo>
                    <a:pt x="1224789" y="112712"/>
                    <a:pt x="1237189" y="109452"/>
                    <a:pt x="1249588" y="109452"/>
                  </a:cubicBezTo>
                  <a:close/>
                  <a:moveTo>
                    <a:pt x="1421950" y="0"/>
                  </a:moveTo>
                  <a:cubicBezTo>
                    <a:pt x="1436990" y="0"/>
                    <a:pt x="1450068" y="3242"/>
                    <a:pt x="1460531" y="8431"/>
                  </a:cubicBezTo>
                  <a:lnTo>
                    <a:pt x="1638393" y="110901"/>
                  </a:lnTo>
                  <a:cubicBezTo>
                    <a:pt x="1661280" y="123872"/>
                    <a:pt x="1658664" y="146571"/>
                    <a:pt x="1632508" y="161488"/>
                  </a:cubicBezTo>
                  <a:lnTo>
                    <a:pt x="1580196" y="191321"/>
                  </a:lnTo>
                  <a:cubicBezTo>
                    <a:pt x="1577580" y="192618"/>
                    <a:pt x="1574964" y="193915"/>
                    <a:pt x="1572349" y="195212"/>
                  </a:cubicBezTo>
                  <a:lnTo>
                    <a:pt x="1491918" y="195212"/>
                  </a:lnTo>
                  <a:lnTo>
                    <a:pt x="1314056" y="92742"/>
                  </a:lnTo>
                  <a:cubicBezTo>
                    <a:pt x="1305555" y="87554"/>
                    <a:pt x="1300324" y="81717"/>
                    <a:pt x="1299016" y="74583"/>
                  </a:cubicBezTo>
                  <a:lnTo>
                    <a:pt x="1299016" y="65503"/>
                  </a:lnTo>
                  <a:cubicBezTo>
                    <a:pt x="1300324" y="57072"/>
                    <a:pt x="1307517" y="48641"/>
                    <a:pt x="1319941" y="42155"/>
                  </a:cubicBezTo>
                  <a:lnTo>
                    <a:pt x="1372254" y="12971"/>
                  </a:lnTo>
                  <a:cubicBezTo>
                    <a:pt x="1386639" y="4540"/>
                    <a:pt x="1404949" y="0"/>
                    <a:pt x="1421950" y="0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A5F4DB-B0FA-6D33-AA7D-CB1B0E9EEEF0}"/>
                </a:ext>
              </a:extLst>
            </p:cNvPr>
            <p:cNvGrpSpPr/>
            <p:nvPr/>
          </p:nvGrpSpPr>
          <p:grpSpPr>
            <a:xfrm>
              <a:off x="11318976" y="2214954"/>
              <a:ext cx="4982923" cy="6267538"/>
              <a:chOff x="11318976" y="2214954"/>
              <a:chExt cx="4982923" cy="6267538"/>
            </a:xfrm>
          </p:grpSpPr>
          <p:sp>
            <p:nvSpPr>
              <p:cNvPr id="39" name="Freeform 89">
                <a:extLst>
                  <a:ext uri="{FF2B5EF4-FFF2-40B4-BE49-F238E27FC236}">
                    <a16:creationId xmlns:a16="http://schemas.microsoft.com/office/drawing/2014/main" id="{07507E4B-C2EC-89D3-2D35-975E39676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8976" y="2214954"/>
                <a:ext cx="4982923" cy="6267538"/>
              </a:xfrm>
              <a:custGeom>
                <a:avLst/>
                <a:gdLst>
                  <a:gd name="T0" fmla="*/ 188 w 7631"/>
                  <a:gd name="T1" fmla="*/ 0 h 9597"/>
                  <a:gd name="T2" fmla="*/ 319 w 7631"/>
                  <a:gd name="T3" fmla="*/ 43 h 9597"/>
                  <a:gd name="T4" fmla="*/ 7310 w 7631"/>
                  <a:gd name="T5" fmla="*/ 4081 h 9597"/>
                  <a:gd name="T6" fmla="*/ 7630 w 7631"/>
                  <a:gd name="T7" fmla="*/ 4631 h 9597"/>
                  <a:gd name="T8" fmla="*/ 7630 w 7631"/>
                  <a:gd name="T9" fmla="*/ 9371 h 9597"/>
                  <a:gd name="T10" fmla="*/ 7466 w 7631"/>
                  <a:gd name="T11" fmla="*/ 9596 h 9597"/>
                  <a:gd name="T12" fmla="*/ 7441 w 7631"/>
                  <a:gd name="T13" fmla="*/ 9596 h 9597"/>
                  <a:gd name="T14" fmla="*/ 7310 w 7631"/>
                  <a:gd name="T15" fmla="*/ 9553 h 9597"/>
                  <a:gd name="T16" fmla="*/ 319 w 7631"/>
                  <a:gd name="T17" fmla="*/ 5517 h 9597"/>
                  <a:gd name="T18" fmla="*/ 0 w 7631"/>
                  <a:gd name="T19" fmla="*/ 4966 h 9597"/>
                  <a:gd name="T20" fmla="*/ 0 w 7631"/>
                  <a:gd name="T21" fmla="*/ 225 h 9597"/>
                  <a:gd name="T22" fmla="*/ 163 w 7631"/>
                  <a:gd name="T23" fmla="*/ 0 h 9597"/>
                  <a:gd name="T24" fmla="*/ 188 w 7631"/>
                  <a:gd name="T25" fmla="*/ 0 h 9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31" h="9597">
                    <a:moveTo>
                      <a:pt x="188" y="0"/>
                    </a:moveTo>
                    <a:cubicBezTo>
                      <a:pt x="228" y="2"/>
                      <a:pt x="272" y="16"/>
                      <a:pt x="319" y="43"/>
                    </a:cubicBezTo>
                    <a:lnTo>
                      <a:pt x="7310" y="4081"/>
                    </a:lnTo>
                    <a:cubicBezTo>
                      <a:pt x="7487" y="4182"/>
                      <a:pt x="7630" y="4429"/>
                      <a:pt x="7630" y="4631"/>
                    </a:cubicBezTo>
                    <a:lnTo>
                      <a:pt x="7630" y="9371"/>
                    </a:lnTo>
                    <a:cubicBezTo>
                      <a:pt x="7630" y="9509"/>
                      <a:pt x="7564" y="9590"/>
                      <a:pt x="7466" y="9596"/>
                    </a:cubicBezTo>
                    <a:lnTo>
                      <a:pt x="7441" y="9596"/>
                    </a:lnTo>
                    <a:cubicBezTo>
                      <a:pt x="7401" y="9594"/>
                      <a:pt x="7357" y="9580"/>
                      <a:pt x="7310" y="9553"/>
                    </a:cubicBezTo>
                    <a:lnTo>
                      <a:pt x="319" y="5517"/>
                    </a:lnTo>
                    <a:cubicBezTo>
                      <a:pt x="143" y="5415"/>
                      <a:pt x="0" y="5169"/>
                      <a:pt x="0" y="4966"/>
                    </a:cubicBezTo>
                    <a:lnTo>
                      <a:pt x="0" y="225"/>
                    </a:lnTo>
                    <a:cubicBezTo>
                      <a:pt x="0" y="88"/>
                      <a:pt x="66" y="6"/>
                      <a:pt x="163" y="0"/>
                    </a:cubicBezTo>
                    <a:lnTo>
                      <a:pt x="188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  <p:sp>
            <p:nvSpPr>
              <p:cNvPr id="40" name="Freeform 90">
                <a:extLst>
                  <a:ext uri="{FF2B5EF4-FFF2-40B4-BE49-F238E27FC236}">
                    <a16:creationId xmlns:a16="http://schemas.microsoft.com/office/drawing/2014/main" id="{E80D9570-FCED-F665-A221-D77FC20A8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8976" y="2214955"/>
                <a:ext cx="4982923" cy="3228818"/>
              </a:xfrm>
              <a:custGeom>
                <a:avLst/>
                <a:gdLst>
                  <a:gd name="T0" fmla="*/ 188 w 7631"/>
                  <a:gd name="T1" fmla="*/ 0 h 4945"/>
                  <a:gd name="T2" fmla="*/ 319 w 7631"/>
                  <a:gd name="T3" fmla="*/ 43 h 4945"/>
                  <a:gd name="T4" fmla="*/ 7310 w 7631"/>
                  <a:gd name="T5" fmla="*/ 4081 h 4945"/>
                  <a:gd name="T6" fmla="*/ 7630 w 7631"/>
                  <a:gd name="T7" fmla="*/ 4631 h 4945"/>
                  <a:gd name="T8" fmla="*/ 7630 w 7631"/>
                  <a:gd name="T9" fmla="*/ 4944 h 4945"/>
                  <a:gd name="T10" fmla="*/ 0 w 7631"/>
                  <a:gd name="T11" fmla="*/ 538 h 4945"/>
                  <a:gd name="T12" fmla="*/ 0 w 7631"/>
                  <a:gd name="T13" fmla="*/ 225 h 4945"/>
                  <a:gd name="T14" fmla="*/ 163 w 7631"/>
                  <a:gd name="T15" fmla="*/ 0 h 4945"/>
                  <a:gd name="T16" fmla="*/ 188 w 7631"/>
                  <a:gd name="T17" fmla="*/ 0 h 4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31" h="4945">
                    <a:moveTo>
                      <a:pt x="188" y="0"/>
                    </a:moveTo>
                    <a:cubicBezTo>
                      <a:pt x="228" y="2"/>
                      <a:pt x="272" y="16"/>
                      <a:pt x="319" y="43"/>
                    </a:cubicBezTo>
                    <a:lnTo>
                      <a:pt x="7310" y="4081"/>
                    </a:lnTo>
                    <a:cubicBezTo>
                      <a:pt x="7487" y="4182"/>
                      <a:pt x="7630" y="4429"/>
                      <a:pt x="7630" y="4631"/>
                    </a:cubicBezTo>
                    <a:lnTo>
                      <a:pt x="7630" y="4944"/>
                    </a:lnTo>
                    <a:lnTo>
                      <a:pt x="0" y="538"/>
                    </a:lnTo>
                    <a:lnTo>
                      <a:pt x="0" y="225"/>
                    </a:lnTo>
                    <a:cubicBezTo>
                      <a:pt x="0" y="88"/>
                      <a:pt x="66" y="6"/>
                      <a:pt x="163" y="0"/>
                    </a:cubicBezTo>
                    <a:lnTo>
                      <a:pt x="188" y="0"/>
                    </a:lnTo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  <p:sp>
            <p:nvSpPr>
              <p:cNvPr id="41" name="Freeform 93">
                <a:extLst>
                  <a:ext uri="{FF2B5EF4-FFF2-40B4-BE49-F238E27FC236}">
                    <a16:creationId xmlns:a16="http://schemas.microsoft.com/office/drawing/2014/main" id="{D1ABE935-92BF-8958-54DC-9C7839645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53003" y="2909107"/>
                <a:ext cx="2546187" cy="1572645"/>
              </a:xfrm>
              <a:custGeom>
                <a:avLst/>
                <a:gdLst>
                  <a:gd name="T0" fmla="*/ 99 w 3900"/>
                  <a:gd name="T1" fmla="*/ 0 h 2406"/>
                  <a:gd name="T2" fmla="*/ 100 w 3900"/>
                  <a:gd name="T3" fmla="*/ 1 h 2406"/>
                  <a:gd name="T4" fmla="*/ 3800 w 3900"/>
                  <a:gd name="T5" fmla="*/ 2138 h 2406"/>
                  <a:gd name="T6" fmla="*/ 3899 w 3900"/>
                  <a:gd name="T7" fmla="*/ 2328 h 2406"/>
                  <a:gd name="T8" fmla="*/ 3870 w 3900"/>
                  <a:gd name="T9" fmla="*/ 2405 h 2406"/>
                  <a:gd name="T10" fmla="*/ 3804 w 3900"/>
                  <a:gd name="T11" fmla="*/ 2405 h 2406"/>
                  <a:gd name="T12" fmla="*/ 3800 w 3900"/>
                  <a:gd name="T13" fmla="*/ 2403 h 2406"/>
                  <a:gd name="T14" fmla="*/ 100 w 3900"/>
                  <a:gd name="T15" fmla="*/ 267 h 2406"/>
                  <a:gd name="T16" fmla="*/ 0 w 3900"/>
                  <a:gd name="T17" fmla="*/ 77 h 2406"/>
                  <a:gd name="T18" fmla="*/ 29 w 3900"/>
                  <a:gd name="T19" fmla="*/ 0 h 2406"/>
                  <a:gd name="T20" fmla="*/ 99 w 3900"/>
                  <a:gd name="T21" fmla="*/ 0 h 2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00" h="2406">
                    <a:moveTo>
                      <a:pt x="99" y="0"/>
                    </a:moveTo>
                    <a:cubicBezTo>
                      <a:pt x="99" y="0"/>
                      <a:pt x="100" y="0"/>
                      <a:pt x="100" y="1"/>
                    </a:cubicBezTo>
                    <a:lnTo>
                      <a:pt x="3800" y="2138"/>
                    </a:lnTo>
                    <a:cubicBezTo>
                      <a:pt x="3855" y="2170"/>
                      <a:pt x="3899" y="2255"/>
                      <a:pt x="3899" y="2328"/>
                    </a:cubicBezTo>
                    <a:cubicBezTo>
                      <a:pt x="3899" y="2364"/>
                      <a:pt x="3888" y="2391"/>
                      <a:pt x="3870" y="2405"/>
                    </a:cubicBezTo>
                    <a:lnTo>
                      <a:pt x="3804" y="2405"/>
                    </a:lnTo>
                    <a:cubicBezTo>
                      <a:pt x="3803" y="2404"/>
                      <a:pt x="3801" y="2403"/>
                      <a:pt x="3800" y="2403"/>
                    </a:cubicBezTo>
                    <a:lnTo>
                      <a:pt x="100" y="267"/>
                    </a:lnTo>
                    <a:cubicBezTo>
                      <a:pt x="44" y="235"/>
                      <a:pt x="0" y="150"/>
                      <a:pt x="0" y="77"/>
                    </a:cubicBezTo>
                    <a:cubicBezTo>
                      <a:pt x="0" y="40"/>
                      <a:pt x="11" y="14"/>
                      <a:pt x="29" y="0"/>
                    </a:cubicBezTo>
                    <a:lnTo>
                      <a:pt x="99" y="0"/>
                    </a:lnTo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28B3DE-26E5-2F39-C6C6-1632BDC891D8}"/>
                </a:ext>
              </a:extLst>
            </p:cNvPr>
            <p:cNvGrpSpPr/>
            <p:nvPr/>
          </p:nvGrpSpPr>
          <p:grpSpPr>
            <a:xfrm>
              <a:off x="10123649" y="1892360"/>
              <a:ext cx="4980044" cy="6264657"/>
              <a:chOff x="10123649" y="1892360"/>
              <a:chExt cx="4980044" cy="6264657"/>
            </a:xfrm>
          </p:grpSpPr>
          <p:sp>
            <p:nvSpPr>
              <p:cNvPr id="36" name="Freeform 108">
                <a:extLst>
                  <a:ext uri="{FF2B5EF4-FFF2-40B4-BE49-F238E27FC236}">
                    <a16:creationId xmlns:a16="http://schemas.microsoft.com/office/drawing/2014/main" id="{C55F4224-88FF-B010-20B8-5EE3C2F8D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3649" y="1892360"/>
                <a:ext cx="4980044" cy="6264657"/>
              </a:xfrm>
              <a:custGeom>
                <a:avLst/>
                <a:gdLst>
                  <a:gd name="T0" fmla="*/ 7431 w 7626"/>
                  <a:gd name="T1" fmla="*/ 9592 h 9593"/>
                  <a:gd name="T2" fmla="*/ 7306 w 7626"/>
                  <a:gd name="T3" fmla="*/ 9549 h 9593"/>
                  <a:gd name="T4" fmla="*/ 319 w 7626"/>
                  <a:gd name="T5" fmla="*/ 5516 h 9593"/>
                  <a:gd name="T6" fmla="*/ 0 w 7626"/>
                  <a:gd name="T7" fmla="*/ 4965 h 9593"/>
                  <a:gd name="T8" fmla="*/ 0 w 7626"/>
                  <a:gd name="T9" fmla="*/ 227 h 9593"/>
                  <a:gd name="T10" fmla="*/ 175 w 7626"/>
                  <a:gd name="T11" fmla="*/ 0 h 9593"/>
                  <a:gd name="T12" fmla="*/ 319 w 7626"/>
                  <a:gd name="T13" fmla="*/ 45 h 9593"/>
                  <a:gd name="T14" fmla="*/ 7306 w 7626"/>
                  <a:gd name="T15" fmla="*/ 4079 h 9593"/>
                  <a:gd name="T16" fmla="*/ 7625 w 7626"/>
                  <a:gd name="T17" fmla="*/ 4630 h 9593"/>
                  <a:gd name="T18" fmla="*/ 7625 w 7626"/>
                  <a:gd name="T19" fmla="*/ 9367 h 9593"/>
                  <a:gd name="T20" fmla="*/ 7467 w 7626"/>
                  <a:gd name="T21" fmla="*/ 9592 h 9593"/>
                  <a:gd name="T22" fmla="*/ 7431 w 7626"/>
                  <a:gd name="T23" fmla="*/ 9592 h 9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26" h="9593">
                    <a:moveTo>
                      <a:pt x="7431" y="9592"/>
                    </a:moveTo>
                    <a:cubicBezTo>
                      <a:pt x="7392" y="9589"/>
                      <a:pt x="7350" y="9575"/>
                      <a:pt x="7306" y="9549"/>
                    </a:cubicBezTo>
                    <a:lnTo>
                      <a:pt x="319" y="5516"/>
                    </a:lnTo>
                    <a:cubicBezTo>
                      <a:pt x="143" y="5413"/>
                      <a:pt x="0" y="5167"/>
                      <a:pt x="0" y="4965"/>
                    </a:cubicBezTo>
                    <a:lnTo>
                      <a:pt x="0" y="227"/>
                    </a:lnTo>
                    <a:cubicBezTo>
                      <a:pt x="0" y="83"/>
                      <a:pt x="71" y="0"/>
                      <a:pt x="175" y="0"/>
                    </a:cubicBezTo>
                    <a:cubicBezTo>
                      <a:pt x="218" y="0"/>
                      <a:pt x="267" y="15"/>
                      <a:pt x="319" y="45"/>
                    </a:cubicBezTo>
                    <a:lnTo>
                      <a:pt x="7306" y="4079"/>
                    </a:lnTo>
                    <a:cubicBezTo>
                      <a:pt x="7482" y="4181"/>
                      <a:pt x="7625" y="4428"/>
                      <a:pt x="7625" y="4630"/>
                    </a:cubicBezTo>
                    <a:lnTo>
                      <a:pt x="7625" y="9367"/>
                    </a:lnTo>
                    <a:cubicBezTo>
                      <a:pt x="7625" y="9502"/>
                      <a:pt x="7562" y="9583"/>
                      <a:pt x="7467" y="9592"/>
                    </a:cubicBezTo>
                    <a:lnTo>
                      <a:pt x="7431" y="959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  <p:sp>
            <p:nvSpPr>
              <p:cNvPr id="37" name="Freeform 109">
                <a:extLst>
                  <a:ext uri="{FF2B5EF4-FFF2-40B4-BE49-F238E27FC236}">
                    <a16:creationId xmlns:a16="http://schemas.microsoft.com/office/drawing/2014/main" id="{B0853D8D-9870-6DE2-51DA-122EE67AF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3649" y="1892361"/>
                <a:ext cx="4980044" cy="3228818"/>
              </a:xfrm>
              <a:custGeom>
                <a:avLst/>
                <a:gdLst>
                  <a:gd name="T0" fmla="*/ 0 w 7626"/>
                  <a:gd name="T1" fmla="*/ 227 h 4944"/>
                  <a:gd name="T2" fmla="*/ 175 w 7626"/>
                  <a:gd name="T3" fmla="*/ 0 h 4944"/>
                  <a:gd name="T4" fmla="*/ 175 w 7626"/>
                  <a:gd name="T5" fmla="*/ 0 h 4944"/>
                  <a:gd name="T6" fmla="*/ 175 w 7626"/>
                  <a:gd name="T7" fmla="*/ 0 h 4944"/>
                  <a:gd name="T8" fmla="*/ 319 w 7626"/>
                  <a:gd name="T9" fmla="*/ 45 h 4944"/>
                  <a:gd name="T10" fmla="*/ 319 w 7626"/>
                  <a:gd name="T11" fmla="*/ 45 h 4944"/>
                  <a:gd name="T12" fmla="*/ 7306 w 7626"/>
                  <a:gd name="T13" fmla="*/ 4079 h 4944"/>
                  <a:gd name="T14" fmla="*/ 7306 w 7626"/>
                  <a:gd name="T15" fmla="*/ 4079 h 4944"/>
                  <a:gd name="T16" fmla="*/ 7625 w 7626"/>
                  <a:gd name="T17" fmla="*/ 4630 h 4944"/>
                  <a:gd name="T18" fmla="*/ 7625 w 7626"/>
                  <a:gd name="T19" fmla="*/ 4630 h 4944"/>
                  <a:gd name="T20" fmla="*/ 7625 w 7626"/>
                  <a:gd name="T21" fmla="*/ 4943 h 4944"/>
                  <a:gd name="T22" fmla="*/ 0 w 7626"/>
                  <a:gd name="T23" fmla="*/ 539 h 4944"/>
                  <a:gd name="T24" fmla="*/ 0 w 7626"/>
                  <a:gd name="T25" fmla="*/ 227 h 4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26" h="4944">
                    <a:moveTo>
                      <a:pt x="0" y="227"/>
                    </a:moveTo>
                    <a:cubicBezTo>
                      <a:pt x="0" y="83"/>
                      <a:pt x="71" y="0"/>
                      <a:pt x="175" y="0"/>
                    </a:cubicBezTo>
                    <a:lnTo>
                      <a:pt x="175" y="0"/>
                    </a:lnTo>
                    <a:lnTo>
                      <a:pt x="175" y="0"/>
                    </a:lnTo>
                    <a:cubicBezTo>
                      <a:pt x="218" y="0"/>
                      <a:pt x="267" y="15"/>
                      <a:pt x="319" y="45"/>
                    </a:cubicBezTo>
                    <a:lnTo>
                      <a:pt x="319" y="45"/>
                    </a:lnTo>
                    <a:lnTo>
                      <a:pt x="7306" y="4079"/>
                    </a:lnTo>
                    <a:lnTo>
                      <a:pt x="7306" y="4079"/>
                    </a:lnTo>
                    <a:cubicBezTo>
                      <a:pt x="7482" y="4181"/>
                      <a:pt x="7625" y="4428"/>
                      <a:pt x="7625" y="4630"/>
                    </a:cubicBezTo>
                    <a:lnTo>
                      <a:pt x="7625" y="4630"/>
                    </a:lnTo>
                    <a:lnTo>
                      <a:pt x="7625" y="4943"/>
                    </a:lnTo>
                    <a:lnTo>
                      <a:pt x="0" y="539"/>
                    </a:lnTo>
                    <a:lnTo>
                      <a:pt x="0" y="227"/>
                    </a:ln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  <p:sp>
            <p:nvSpPr>
              <p:cNvPr id="38" name="Freeform 112">
                <a:extLst>
                  <a:ext uri="{FF2B5EF4-FFF2-40B4-BE49-F238E27FC236}">
                    <a16:creationId xmlns:a16="http://schemas.microsoft.com/office/drawing/2014/main" id="{237B606B-7E64-7E3F-9EB6-9A5FCBD33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83601" y="2580752"/>
                <a:ext cx="2546187" cy="1578406"/>
              </a:xfrm>
              <a:custGeom>
                <a:avLst/>
                <a:gdLst>
                  <a:gd name="T0" fmla="*/ 3799 w 3897"/>
                  <a:gd name="T1" fmla="*/ 2414 h 2415"/>
                  <a:gd name="T2" fmla="*/ 3797 w 3897"/>
                  <a:gd name="T3" fmla="*/ 2413 h 2415"/>
                  <a:gd name="T4" fmla="*/ 99 w 3897"/>
                  <a:gd name="T5" fmla="*/ 277 h 2415"/>
                  <a:gd name="T6" fmla="*/ 0 w 3897"/>
                  <a:gd name="T7" fmla="*/ 87 h 2415"/>
                  <a:gd name="T8" fmla="*/ 60 w 3897"/>
                  <a:gd name="T9" fmla="*/ 0 h 2415"/>
                  <a:gd name="T10" fmla="*/ 99 w 3897"/>
                  <a:gd name="T11" fmla="*/ 12 h 2415"/>
                  <a:gd name="T12" fmla="*/ 3797 w 3897"/>
                  <a:gd name="T13" fmla="*/ 2148 h 2415"/>
                  <a:gd name="T14" fmla="*/ 3896 w 3897"/>
                  <a:gd name="T15" fmla="*/ 2337 h 2415"/>
                  <a:gd name="T16" fmla="*/ 3868 w 3897"/>
                  <a:gd name="T17" fmla="*/ 2414 h 2415"/>
                  <a:gd name="T18" fmla="*/ 3799 w 3897"/>
                  <a:gd name="T19" fmla="*/ 2414 h 2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97" h="2415">
                    <a:moveTo>
                      <a:pt x="3799" y="2414"/>
                    </a:moveTo>
                    <a:cubicBezTo>
                      <a:pt x="3799" y="2413"/>
                      <a:pt x="3798" y="2413"/>
                      <a:pt x="3797" y="2413"/>
                    </a:cubicBezTo>
                    <a:lnTo>
                      <a:pt x="99" y="277"/>
                    </a:lnTo>
                    <a:cubicBezTo>
                      <a:pt x="44" y="245"/>
                      <a:pt x="0" y="161"/>
                      <a:pt x="0" y="87"/>
                    </a:cubicBezTo>
                    <a:cubicBezTo>
                      <a:pt x="0" y="33"/>
                      <a:pt x="24" y="0"/>
                      <a:pt x="60" y="0"/>
                    </a:cubicBezTo>
                    <a:cubicBezTo>
                      <a:pt x="72" y="0"/>
                      <a:pt x="85" y="4"/>
                      <a:pt x="99" y="12"/>
                    </a:cubicBezTo>
                    <a:lnTo>
                      <a:pt x="3797" y="2148"/>
                    </a:lnTo>
                    <a:cubicBezTo>
                      <a:pt x="3852" y="2179"/>
                      <a:pt x="3896" y="2264"/>
                      <a:pt x="3896" y="2337"/>
                    </a:cubicBezTo>
                    <a:cubicBezTo>
                      <a:pt x="3896" y="2373"/>
                      <a:pt x="3886" y="2400"/>
                      <a:pt x="3868" y="2414"/>
                    </a:cubicBezTo>
                    <a:lnTo>
                      <a:pt x="3799" y="2414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60DC69-272C-1B9E-CB44-0CC152CDC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4864" y="4290857"/>
              <a:ext cx="2384237" cy="611561"/>
            </a:xfrm>
            <a:custGeom>
              <a:avLst/>
              <a:gdLst>
                <a:gd name="connsiteX0" fmla="*/ 2302579 w 2384237"/>
                <a:gd name="connsiteY0" fmla="*/ 460750 h 611561"/>
                <a:gd name="connsiteX1" fmla="*/ 2325516 w 2384237"/>
                <a:gd name="connsiteY1" fmla="*/ 468382 h 611561"/>
                <a:gd name="connsiteX2" fmla="*/ 2384237 w 2384237"/>
                <a:gd name="connsiteY2" fmla="*/ 570117 h 611561"/>
                <a:gd name="connsiteX3" fmla="*/ 2325516 w 2384237"/>
                <a:gd name="connsiteY3" fmla="*/ 603376 h 611561"/>
                <a:gd name="connsiteX4" fmla="*/ 2266796 w 2384237"/>
                <a:gd name="connsiteY4" fmla="*/ 502294 h 611561"/>
                <a:gd name="connsiteX5" fmla="*/ 2302579 w 2384237"/>
                <a:gd name="connsiteY5" fmla="*/ 460750 h 611561"/>
                <a:gd name="connsiteX6" fmla="*/ 2063713 w 2384237"/>
                <a:gd name="connsiteY6" fmla="*/ 322770 h 611561"/>
                <a:gd name="connsiteX7" fmla="*/ 2086778 w 2384237"/>
                <a:gd name="connsiteY7" fmla="*/ 330779 h 611561"/>
                <a:gd name="connsiteX8" fmla="*/ 2145168 w 2384237"/>
                <a:gd name="connsiteY8" fmla="*/ 431862 h 611561"/>
                <a:gd name="connsiteX9" fmla="*/ 2086778 w 2384237"/>
                <a:gd name="connsiteY9" fmla="*/ 465773 h 611561"/>
                <a:gd name="connsiteX10" fmla="*/ 2027733 w 2384237"/>
                <a:gd name="connsiteY10" fmla="*/ 364039 h 611561"/>
                <a:gd name="connsiteX11" fmla="*/ 2063713 w 2384237"/>
                <a:gd name="connsiteY11" fmla="*/ 322770 h 611561"/>
                <a:gd name="connsiteX12" fmla="*/ 274846 w 2384237"/>
                <a:gd name="connsiteY12" fmla="*/ 164119 h 611561"/>
                <a:gd name="connsiteX13" fmla="*/ 297783 w 2384237"/>
                <a:gd name="connsiteY13" fmla="*/ 171780 h 611561"/>
                <a:gd name="connsiteX14" fmla="*/ 356504 w 2384237"/>
                <a:gd name="connsiteY14" fmla="*/ 273246 h 611561"/>
                <a:gd name="connsiteX15" fmla="*/ 297783 w 2384237"/>
                <a:gd name="connsiteY15" fmla="*/ 307285 h 611561"/>
                <a:gd name="connsiteX16" fmla="*/ 239063 w 2384237"/>
                <a:gd name="connsiteY16" fmla="*/ 205820 h 611561"/>
                <a:gd name="connsiteX17" fmla="*/ 274846 w 2384237"/>
                <a:gd name="connsiteY17" fmla="*/ 164119 h 611561"/>
                <a:gd name="connsiteX18" fmla="*/ 1130297 w 2384237"/>
                <a:gd name="connsiteY18" fmla="*/ 138472 h 611561"/>
                <a:gd name="connsiteX19" fmla="*/ 1153234 w 2384237"/>
                <a:gd name="connsiteY19" fmla="*/ 146512 h 611561"/>
                <a:gd name="connsiteX20" fmla="*/ 1211954 w 2384237"/>
                <a:gd name="connsiteY20" fmla="*/ 247977 h 611561"/>
                <a:gd name="connsiteX21" fmla="*/ 1153234 w 2384237"/>
                <a:gd name="connsiteY21" fmla="*/ 281362 h 611561"/>
                <a:gd name="connsiteX22" fmla="*/ 1094515 w 2384237"/>
                <a:gd name="connsiteY22" fmla="*/ 179897 h 611561"/>
                <a:gd name="connsiteX23" fmla="*/ 1130297 w 2384237"/>
                <a:gd name="connsiteY23" fmla="*/ 138472 h 611561"/>
                <a:gd name="connsiteX24" fmla="*/ 36057 w 2384237"/>
                <a:gd name="connsiteY24" fmla="*/ 26100 h 611561"/>
                <a:gd name="connsiteX25" fmla="*/ 58719 w 2384237"/>
                <a:gd name="connsiteY25" fmla="*/ 34109 h 611561"/>
                <a:gd name="connsiteX26" fmla="*/ 117439 w 2384237"/>
                <a:gd name="connsiteY26" fmla="*/ 135191 h 611561"/>
                <a:gd name="connsiteX27" fmla="*/ 58719 w 2384237"/>
                <a:gd name="connsiteY27" fmla="*/ 169103 h 611561"/>
                <a:gd name="connsiteX28" fmla="*/ 0 w 2384237"/>
                <a:gd name="connsiteY28" fmla="*/ 67368 h 611561"/>
                <a:gd name="connsiteX29" fmla="*/ 36057 w 2384237"/>
                <a:gd name="connsiteY29" fmla="*/ 26100 h 611561"/>
                <a:gd name="connsiteX30" fmla="*/ 891231 w 2384237"/>
                <a:gd name="connsiteY30" fmla="*/ 176 h 611561"/>
                <a:gd name="connsiteX31" fmla="*/ 914168 w 2384237"/>
                <a:gd name="connsiteY31" fmla="*/ 8185 h 611561"/>
                <a:gd name="connsiteX32" fmla="*/ 972889 w 2384237"/>
                <a:gd name="connsiteY32" fmla="*/ 109267 h 611561"/>
                <a:gd name="connsiteX33" fmla="*/ 914168 w 2384237"/>
                <a:gd name="connsiteY33" fmla="*/ 142526 h 611561"/>
                <a:gd name="connsiteX34" fmla="*/ 855448 w 2384237"/>
                <a:gd name="connsiteY34" fmla="*/ 41444 h 611561"/>
                <a:gd name="connsiteX35" fmla="*/ 891231 w 2384237"/>
                <a:gd name="connsiteY35" fmla="*/ 176 h 61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84237" h="611561">
                  <a:moveTo>
                    <a:pt x="2302579" y="460750"/>
                  </a:moveTo>
                  <a:cubicBezTo>
                    <a:pt x="2309613" y="461331"/>
                    <a:pt x="2317360" y="463817"/>
                    <a:pt x="2325516" y="468382"/>
                  </a:cubicBezTo>
                  <a:cubicBezTo>
                    <a:pt x="2358139" y="487294"/>
                    <a:pt x="2384237" y="532944"/>
                    <a:pt x="2384237" y="570117"/>
                  </a:cubicBezTo>
                  <a:cubicBezTo>
                    <a:pt x="2384237" y="607289"/>
                    <a:pt x="2358139" y="622288"/>
                    <a:pt x="2325516" y="603376"/>
                  </a:cubicBezTo>
                  <a:cubicBezTo>
                    <a:pt x="2292894" y="584464"/>
                    <a:pt x="2266796" y="539466"/>
                    <a:pt x="2266796" y="502294"/>
                  </a:cubicBezTo>
                  <a:cubicBezTo>
                    <a:pt x="2266796" y="474415"/>
                    <a:pt x="2281476" y="459008"/>
                    <a:pt x="2302579" y="460750"/>
                  </a:cubicBezTo>
                  <a:close/>
                  <a:moveTo>
                    <a:pt x="2063713" y="322770"/>
                  </a:moveTo>
                  <a:cubicBezTo>
                    <a:pt x="2070787" y="323443"/>
                    <a:pt x="2078577" y="326051"/>
                    <a:pt x="2086778" y="330779"/>
                  </a:cubicBezTo>
                  <a:cubicBezTo>
                    <a:pt x="2118925" y="349692"/>
                    <a:pt x="2145168" y="394689"/>
                    <a:pt x="2145168" y="431862"/>
                  </a:cubicBezTo>
                  <a:cubicBezTo>
                    <a:pt x="2145168" y="469034"/>
                    <a:pt x="2118925" y="484033"/>
                    <a:pt x="2086778" y="465773"/>
                  </a:cubicBezTo>
                  <a:cubicBezTo>
                    <a:pt x="2053975" y="446861"/>
                    <a:pt x="2027733" y="401211"/>
                    <a:pt x="2027733" y="364039"/>
                  </a:cubicBezTo>
                  <a:cubicBezTo>
                    <a:pt x="2027733" y="336160"/>
                    <a:pt x="2042494" y="320753"/>
                    <a:pt x="2063713" y="322770"/>
                  </a:cubicBezTo>
                  <a:close/>
                  <a:moveTo>
                    <a:pt x="274846" y="164119"/>
                  </a:moveTo>
                  <a:cubicBezTo>
                    <a:pt x="281880" y="164702"/>
                    <a:pt x="289628" y="167198"/>
                    <a:pt x="297783" y="171780"/>
                  </a:cubicBezTo>
                  <a:cubicBezTo>
                    <a:pt x="330406" y="190764"/>
                    <a:pt x="356504" y="236587"/>
                    <a:pt x="356504" y="273246"/>
                  </a:cubicBezTo>
                  <a:cubicBezTo>
                    <a:pt x="356504" y="311213"/>
                    <a:pt x="330406" y="325615"/>
                    <a:pt x="297783" y="307285"/>
                  </a:cubicBezTo>
                  <a:cubicBezTo>
                    <a:pt x="265161" y="288302"/>
                    <a:pt x="239063" y="243133"/>
                    <a:pt x="239063" y="205820"/>
                  </a:cubicBezTo>
                  <a:cubicBezTo>
                    <a:pt x="239063" y="177836"/>
                    <a:pt x="253743" y="162370"/>
                    <a:pt x="274846" y="164119"/>
                  </a:cubicBezTo>
                  <a:close/>
                  <a:moveTo>
                    <a:pt x="1130297" y="138472"/>
                  </a:moveTo>
                  <a:cubicBezTo>
                    <a:pt x="1137331" y="139147"/>
                    <a:pt x="1145079" y="141766"/>
                    <a:pt x="1153234" y="146512"/>
                  </a:cubicBezTo>
                  <a:cubicBezTo>
                    <a:pt x="1185856" y="164841"/>
                    <a:pt x="1211954" y="210664"/>
                    <a:pt x="1211954" y="247977"/>
                  </a:cubicBezTo>
                  <a:cubicBezTo>
                    <a:pt x="1211954" y="285290"/>
                    <a:pt x="1185856" y="299692"/>
                    <a:pt x="1153234" y="281362"/>
                  </a:cubicBezTo>
                  <a:cubicBezTo>
                    <a:pt x="1120612" y="262379"/>
                    <a:pt x="1094515" y="217210"/>
                    <a:pt x="1094515" y="179897"/>
                  </a:cubicBezTo>
                  <a:cubicBezTo>
                    <a:pt x="1094515" y="151912"/>
                    <a:pt x="1109195" y="136447"/>
                    <a:pt x="1130297" y="138472"/>
                  </a:cubicBezTo>
                  <a:close/>
                  <a:moveTo>
                    <a:pt x="36057" y="26100"/>
                  </a:moveTo>
                  <a:cubicBezTo>
                    <a:pt x="43061" y="26772"/>
                    <a:pt x="50727" y="29381"/>
                    <a:pt x="58719" y="34109"/>
                  </a:cubicBezTo>
                  <a:cubicBezTo>
                    <a:pt x="91341" y="53021"/>
                    <a:pt x="117439" y="98019"/>
                    <a:pt x="117439" y="135191"/>
                  </a:cubicBezTo>
                  <a:cubicBezTo>
                    <a:pt x="117439" y="172364"/>
                    <a:pt x="91341" y="187363"/>
                    <a:pt x="58719" y="169103"/>
                  </a:cubicBezTo>
                  <a:cubicBezTo>
                    <a:pt x="26750" y="150190"/>
                    <a:pt x="0" y="104540"/>
                    <a:pt x="0" y="67368"/>
                  </a:cubicBezTo>
                  <a:cubicBezTo>
                    <a:pt x="0" y="39489"/>
                    <a:pt x="15047" y="24082"/>
                    <a:pt x="36057" y="26100"/>
                  </a:cubicBezTo>
                  <a:close/>
                  <a:moveTo>
                    <a:pt x="891231" y="176"/>
                  </a:moveTo>
                  <a:cubicBezTo>
                    <a:pt x="898265" y="848"/>
                    <a:pt x="906013" y="3457"/>
                    <a:pt x="914168" y="8185"/>
                  </a:cubicBezTo>
                  <a:cubicBezTo>
                    <a:pt x="946138" y="27097"/>
                    <a:pt x="972889" y="72095"/>
                    <a:pt x="972889" y="109267"/>
                  </a:cubicBezTo>
                  <a:cubicBezTo>
                    <a:pt x="972889" y="146439"/>
                    <a:pt x="946138" y="161439"/>
                    <a:pt x="914168" y="142526"/>
                  </a:cubicBezTo>
                  <a:cubicBezTo>
                    <a:pt x="881546" y="123614"/>
                    <a:pt x="855448" y="78616"/>
                    <a:pt x="855448" y="41444"/>
                  </a:cubicBezTo>
                  <a:cubicBezTo>
                    <a:pt x="855448" y="13565"/>
                    <a:pt x="870128" y="-1842"/>
                    <a:pt x="891231" y="1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5443">
                <a:latin typeface="Lato Light" panose="020F050202020403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A046679-3626-1E3C-DB9B-A75163C12D24}"/>
                </a:ext>
              </a:extLst>
            </p:cNvPr>
            <p:cNvGrpSpPr/>
            <p:nvPr/>
          </p:nvGrpSpPr>
          <p:grpSpPr>
            <a:xfrm>
              <a:off x="9294123" y="1918282"/>
              <a:ext cx="4982923" cy="6267538"/>
              <a:chOff x="9294123" y="1918282"/>
              <a:chExt cx="4982923" cy="6267538"/>
            </a:xfrm>
          </p:grpSpPr>
          <p:sp>
            <p:nvSpPr>
              <p:cNvPr id="32" name="Freeform 117">
                <a:extLst>
                  <a:ext uri="{FF2B5EF4-FFF2-40B4-BE49-F238E27FC236}">
                    <a16:creationId xmlns:a16="http://schemas.microsoft.com/office/drawing/2014/main" id="{93C74B03-9963-7555-5613-9881820BC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4123" y="1918282"/>
                <a:ext cx="4982923" cy="6267538"/>
              </a:xfrm>
              <a:custGeom>
                <a:avLst/>
                <a:gdLst>
                  <a:gd name="T0" fmla="*/ 195 w 7631"/>
                  <a:gd name="T1" fmla="*/ 0 h 9597"/>
                  <a:gd name="T2" fmla="*/ 320 w 7631"/>
                  <a:gd name="T3" fmla="*/ 43 h 9597"/>
                  <a:gd name="T4" fmla="*/ 7311 w 7631"/>
                  <a:gd name="T5" fmla="*/ 4080 h 9597"/>
                  <a:gd name="T6" fmla="*/ 7630 w 7631"/>
                  <a:gd name="T7" fmla="*/ 4631 h 9597"/>
                  <a:gd name="T8" fmla="*/ 7630 w 7631"/>
                  <a:gd name="T9" fmla="*/ 9371 h 9597"/>
                  <a:gd name="T10" fmla="*/ 7467 w 7631"/>
                  <a:gd name="T11" fmla="*/ 9596 h 9597"/>
                  <a:gd name="T12" fmla="*/ 7442 w 7631"/>
                  <a:gd name="T13" fmla="*/ 9596 h 9597"/>
                  <a:gd name="T14" fmla="*/ 7311 w 7631"/>
                  <a:gd name="T15" fmla="*/ 9553 h 9597"/>
                  <a:gd name="T16" fmla="*/ 320 w 7631"/>
                  <a:gd name="T17" fmla="*/ 5517 h 9597"/>
                  <a:gd name="T18" fmla="*/ 0 w 7631"/>
                  <a:gd name="T19" fmla="*/ 4966 h 9597"/>
                  <a:gd name="T20" fmla="*/ 0 w 7631"/>
                  <a:gd name="T21" fmla="*/ 225 h 9597"/>
                  <a:gd name="T22" fmla="*/ 158 w 7631"/>
                  <a:gd name="T23" fmla="*/ 0 h 9597"/>
                  <a:gd name="T24" fmla="*/ 195 w 7631"/>
                  <a:gd name="T25" fmla="*/ 0 h 9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31" h="9597">
                    <a:moveTo>
                      <a:pt x="195" y="0"/>
                    </a:moveTo>
                    <a:cubicBezTo>
                      <a:pt x="233" y="3"/>
                      <a:pt x="276" y="17"/>
                      <a:pt x="320" y="43"/>
                    </a:cubicBezTo>
                    <a:lnTo>
                      <a:pt x="7311" y="4080"/>
                    </a:lnTo>
                    <a:cubicBezTo>
                      <a:pt x="7487" y="4182"/>
                      <a:pt x="7630" y="4429"/>
                      <a:pt x="7630" y="4631"/>
                    </a:cubicBezTo>
                    <a:lnTo>
                      <a:pt x="7630" y="9371"/>
                    </a:lnTo>
                    <a:cubicBezTo>
                      <a:pt x="7630" y="9509"/>
                      <a:pt x="7564" y="9590"/>
                      <a:pt x="7467" y="9596"/>
                    </a:cubicBezTo>
                    <a:lnTo>
                      <a:pt x="7442" y="9596"/>
                    </a:lnTo>
                    <a:cubicBezTo>
                      <a:pt x="7402" y="9594"/>
                      <a:pt x="7358" y="9580"/>
                      <a:pt x="7311" y="9553"/>
                    </a:cubicBezTo>
                    <a:lnTo>
                      <a:pt x="320" y="5517"/>
                    </a:lnTo>
                    <a:cubicBezTo>
                      <a:pt x="144" y="5415"/>
                      <a:pt x="0" y="5169"/>
                      <a:pt x="0" y="4966"/>
                    </a:cubicBezTo>
                    <a:lnTo>
                      <a:pt x="0" y="225"/>
                    </a:lnTo>
                    <a:cubicBezTo>
                      <a:pt x="0" y="90"/>
                      <a:pt x="64" y="9"/>
                      <a:pt x="158" y="0"/>
                    </a:cubicBezTo>
                    <a:lnTo>
                      <a:pt x="195" y="0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  <p:sp>
            <p:nvSpPr>
              <p:cNvPr id="33" name="Freeform 118">
                <a:extLst>
                  <a:ext uri="{FF2B5EF4-FFF2-40B4-BE49-F238E27FC236}">
                    <a16:creationId xmlns:a16="http://schemas.microsoft.com/office/drawing/2014/main" id="{C03D5DD9-6DEA-6A07-6C2D-80715971B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4123" y="1918282"/>
                <a:ext cx="4982923" cy="3228820"/>
              </a:xfrm>
              <a:custGeom>
                <a:avLst/>
                <a:gdLst>
                  <a:gd name="T0" fmla="*/ 195 w 7631"/>
                  <a:gd name="T1" fmla="*/ 0 h 4945"/>
                  <a:gd name="T2" fmla="*/ 320 w 7631"/>
                  <a:gd name="T3" fmla="*/ 43 h 4945"/>
                  <a:gd name="T4" fmla="*/ 7311 w 7631"/>
                  <a:gd name="T5" fmla="*/ 4080 h 4945"/>
                  <a:gd name="T6" fmla="*/ 7630 w 7631"/>
                  <a:gd name="T7" fmla="*/ 4631 h 4945"/>
                  <a:gd name="T8" fmla="*/ 7630 w 7631"/>
                  <a:gd name="T9" fmla="*/ 4944 h 4945"/>
                  <a:gd name="T10" fmla="*/ 0 w 7631"/>
                  <a:gd name="T11" fmla="*/ 538 h 4945"/>
                  <a:gd name="T12" fmla="*/ 0 w 7631"/>
                  <a:gd name="T13" fmla="*/ 225 h 4945"/>
                  <a:gd name="T14" fmla="*/ 158 w 7631"/>
                  <a:gd name="T15" fmla="*/ 0 h 4945"/>
                  <a:gd name="T16" fmla="*/ 195 w 7631"/>
                  <a:gd name="T17" fmla="*/ 0 h 4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31" h="4945">
                    <a:moveTo>
                      <a:pt x="195" y="0"/>
                    </a:moveTo>
                    <a:cubicBezTo>
                      <a:pt x="233" y="3"/>
                      <a:pt x="276" y="17"/>
                      <a:pt x="320" y="43"/>
                    </a:cubicBezTo>
                    <a:lnTo>
                      <a:pt x="7311" y="4080"/>
                    </a:lnTo>
                    <a:cubicBezTo>
                      <a:pt x="7487" y="4182"/>
                      <a:pt x="7630" y="4429"/>
                      <a:pt x="7630" y="4631"/>
                    </a:cubicBezTo>
                    <a:lnTo>
                      <a:pt x="7630" y="4944"/>
                    </a:lnTo>
                    <a:lnTo>
                      <a:pt x="0" y="538"/>
                    </a:lnTo>
                    <a:lnTo>
                      <a:pt x="0" y="225"/>
                    </a:lnTo>
                    <a:cubicBezTo>
                      <a:pt x="0" y="90"/>
                      <a:pt x="64" y="9"/>
                      <a:pt x="158" y="0"/>
                    </a:cubicBezTo>
                    <a:lnTo>
                      <a:pt x="195" y="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  <p:sp>
            <p:nvSpPr>
              <p:cNvPr id="34" name="Freeform 112">
                <a:extLst>
                  <a:ext uri="{FF2B5EF4-FFF2-40B4-BE49-F238E27FC236}">
                    <a16:creationId xmlns:a16="http://schemas.microsoft.com/office/drawing/2014/main" id="{B2AED6A3-66CB-BD3D-5F0F-39F38FCA5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2811" y="2422336"/>
                <a:ext cx="2546187" cy="1578406"/>
              </a:xfrm>
              <a:custGeom>
                <a:avLst/>
                <a:gdLst>
                  <a:gd name="T0" fmla="*/ 3799 w 3897"/>
                  <a:gd name="T1" fmla="*/ 2414 h 2415"/>
                  <a:gd name="T2" fmla="*/ 3797 w 3897"/>
                  <a:gd name="T3" fmla="*/ 2413 h 2415"/>
                  <a:gd name="T4" fmla="*/ 99 w 3897"/>
                  <a:gd name="T5" fmla="*/ 277 h 2415"/>
                  <a:gd name="T6" fmla="*/ 0 w 3897"/>
                  <a:gd name="T7" fmla="*/ 87 h 2415"/>
                  <a:gd name="T8" fmla="*/ 60 w 3897"/>
                  <a:gd name="T9" fmla="*/ 0 h 2415"/>
                  <a:gd name="T10" fmla="*/ 99 w 3897"/>
                  <a:gd name="T11" fmla="*/ 12 h 2415"/>
                  <a:gd name="T12" fmla="*/ 3797 w 3897"/>
                  <a:gd name="T13" fmla="*/ 2148 h 2415"/>
                  <a:gd name="T14" fmla="*/ 3896 w 3897"/>
                  <a:gd name="T15" fmla="*/ 2337 h 2415"/>
                  <a:gd name="T16" fmla="*/ 3868 w 3897"/>
                  <a:gd name="T17" fmla="*/ 2414 h 2415"/>
                  <a:gd name="T18" fmla="*/ 3799 w 3897"/>
                  <a:gd name="T19" fmla="*/ 2414 h 2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97" h="2415">
                    <a:moveTo>
                      <a:pt x="3799" y="2414"/>
                    </a:moveTo>
                    <a:cubicBezTo>
                      <a:pt x="3799" y="2413"/>
                      <a:pt x="3798" y="2413"/>
                      <a:pt x="3797" y="2413"/>
                    </a:cubicBezTo>
                    <a:lnTo>
                      <a:pt x="99" y="277"/>
                    </a:lnTo>
                    <a:cubicBezTo>
                      <a:pt x="44" y="245"/>
                      <a:pt x="0" y="161"/>
                      <a:pt x="0" y="87"/>
                    </a:cubicBezTo>
                    <a:cubicBezTo>
                      <a:pt x="0" y="33"/>
                      <a:pt x="24" y="0"/>
                      <a:pt x="60" y="0"/>
                    </a:cubicBezTo>
                    <a:cubicBezTo>
                      <a:pt x="72" y="0"/>
                      <a:pt x="85" y="4"/>
                      <a:pt x="99" y="12"/>
                    </a:cubicBezTo>
                    <a:lnTo>
                      <a:pt x="3797" y="2148"/>
                    </a:lnTo>
                    <a:cubicBezTo>
                      <a:pt x="3852" y="2179"/>
                      <a:pt x="3896" y="2264"/>
                      <a:pt x="3896" y="2337"/>
                    </a:cubicBezTo>
                    <a:cubicBezTo>
                      <a:pt x="3896" y="2373"/>
                      <a:pt x="3886" y="2400"/>
                      <a:pt x="3868" y="2414"/>
                    </a:cubicBezTo>
                    <a:lnTo>
                      <a:pt x="3799" y="2414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5443">
                  <a:latin typeface="Lato Light" panose="020F050202020403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083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tems_with_Phot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AD02-1C6D-3D49-B909-712802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66C3FB-BC81-A745-ADB7-143434DD504C}"/>
              </a:ext>
            </a:extLst>
          </p:cNvPr>
          <p:cNvSpPr>
            <a:spLocks noChangeAspect="1"/>
          </p:cNvSpPr>
          <p:nvPr userDrawn="1"/>
        </p:nvSpPr>
        <p:spPr>
          <a:xfrm>
            <a:off x="3817201" y="1923118"/>
            <a:ext cx="833888" cy="8338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15C589-EF75-4740-9A29-144E42B541A6}"/>
              </a:ext>
            </a:extLst>
          </p:cNvPr>
          <p:cNvSpPr>
            <a:spLocks noChangeAspect="1"/>
          </p:cNvSpPr>
          <p:nvPr userDrawn="1"/>
        </p:nvSpPr>
        <p:spPr>
          <a:xfrm>
            <a:off x="1978807" y="4018156"/>
            <a:ext cx="833888" cy="8338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A602EF-C654-A642-8616-BB7A2E94B25D}"/>
              </a:ext>
            </a:extLst>
          </p:cNvPr>
          <p:cNvSpPr>
            <a:spLocks noChangeAspect="1"/>
          </p:cNvSpPr>
          <p:nvPr userDrawn="1"/>
        </p:nvSpPr>
        <p:spPr>
          <a:xfrm>
            <a:off x="7540912" y="1923118"/>
            <a:ext cx="833888" cy="8338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644A57F-5C2B-FE4B-80BB-752E3E38B5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65786" y="2796321"/>
            <a:ext cx="2736719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1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0303B3-469F-6C44-869F-A83B9D971A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9496" y="2796321"/>
            <a:ext cx="2736718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2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6FAC8AF-E95D-E845-8AEA-D7739B6F7B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745" y="4872983"/>
            <a:ext cx="2950007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3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3F1F775-EE63-8348-871B-D20BE7AFFA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20997" y="4872983"/>
            <a:ext cx="2950007" cy="825109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F6E5642-323C-4B4F-833D-5883B50C54F2}"/>
              </a:ext>
            </a:extLst>
          </p:cNvPr>
          <p:cNvSpPr>
            <a:spLocks noChangeAspect="1"/>
          </p:cNvSpPr>
          <p:nvPr userDrawn="1"/>
        </p:nvSpPr>
        <p:spPr>
          <a:xfrm>
            <a:off x="5679055" y="4018156"/>
            <a:ext cx="833888" cy="833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23677C-B3D1-5BDE-20FB-FCBC30CA868F}"/>
              </a:ext>
            </a:extLst>
          </p:cNvPr>
          <p:cNvSpPr>
            <a:spLocks noChangeAspect="1"/>
          </p:cNvSpPr>
          <p:nvPr userDrawn="1"/>
        </p:nvSpPr>
        <p:spPr>
          <a:xfrm>
            <a:off x="9379304" y="4018156"/>
            <a:ext cx="833888" cy="8338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831236-97E5-65B2-E3D5-ECEBC86C10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21243" y="4872983"/>
            <a:ext cx="2950007" cy="844100"/>
          </a:xfrm>
        </p:spPr>
        <p:txBody>
          <a:bodyPr anchor="t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Description 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A56C1-1258-F162-FC90-3B42FB66C4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965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152">
          <p15:clr>
            <a:srgbClr val="FBAE40"/>
          </p15:clr>
        </p15:guide>
        <p15:guide id="13">
          <p15:clr>
            <a:srgbClr val="FBAE40"/>
          </p15:clr>
        </p15:guide>
        <p15:guide id="15" orient="horz" pos="2880">
          <p15:clr>
            <a:srgbClr val="FBAE40"/>
          </p15:clr>
        </p15:guide>
        <p15:guide id="16" orient="horz" pos="4344">
          <p15:clr>
            <a:srgbClr val="FBAE40"/>
          </p15:clr>
        </p15:guide>
        <p15:guide id="17" orient="horz" pos="475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allout_Stat_I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9C81EA-29C4-A941-B71D-D4D0565A0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6583" y="2072325"/>
            <a:ext cx="2288935" cy="1382720"/>
          </a:xfrm>
        </p:spPr>
        <p:txBody>
          <a:bodyPr anchor="ctr">
            <a:noAutofit/>
          </a:bodyPr>
          <a:lstStyle>
            <a:lvl1pPr marL="0" indent="0"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420182E-6EEA-BE4A-B477-570316AAE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15424" y="2072325"/>
            <a:ext cx="2288935" cy="1382720"/>
          </a:xfrm>
        </p:spPr>
        <p:txBody>
          <a:bodyPr anchor="ctr">
            <a:noAutofit/>
          </a:bodyPr>
          <a:lstStyle>
            <a:lvl1pPr marL="0" indent="0"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D954162-BF13-4B4D-A957-F5775B1532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6583" y="4162210"/>
            <a:ext cx="2288935" cy="1382720"/>
          </a:xfrm>
        </p:spPr>
        <p:txBody>
          <a:bodyPr anchor="ctr">
            <a:noAutofit/>
          </a:bodyPr>
          <a:lstStyle>
            <a:lvl1pPr marL="0" indent="0"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DE84BAA-A457-B040-BAA3-E341DB087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5423" y="4162210"/>
            <a:ext cx="2288935" cy="1382720"/>
          </a:xfrm>
        </p:spPr>
        <p:txBody>
          <a:bodyPr anchor="ctr">
            <a:noAutofit/>
          </a:bodyPr>
          <a:lstStyle>
            <a:lvl1pPr marL="0" indent="0">
              <a:buNone/>
              <a:defRPr sz="1833"/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078B6A-CC62-CB49-8815-55792B9887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9057" y="2420785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667" b="1" i="0">
                <a:ln>
                  <a:noFill/>
                </a:ln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4EC3DA9-8606-ED4E-8197-52F757FB4E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47899" y="2420785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667" b="1" i="0">
                <a:ln>
                  <a:noFill/>
                </a:ln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1FDFBF4-AABE-C043-B743-B097F6966D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9057" y="4510670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667" b="1" i="0">
                <a:ln>
                  <a:noFill/>
                </a:ln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2BCEBB2-01C7-3F4E-895F-69AD38F60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7898" y="4510670"/>
            <a:ext cx="1767524" cy="685800"/>
          </a:xfrm>
        </p:spPr>
        <p:txBody>
          <a:bodyPr anchor="ctr">
            <a:noAutofit/>
          </a:bodyPr>
          <a:lstStyle>
            <a:lvl1pPr marL="0" indent="0" algn="r">
              <a:buNone/>
              <a:defRPr sz="3667" b="1" i="0">
                <a:ln>
                  <a:noFill/>
                </a:ln>
                <a:solidFill>
                  <a:schemeClr val="accent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108D8-6CA5-7C40-8228-E801F381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110112A-21B3-A3E9-E7F7-C0C30379CE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214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536">
          <p15:clr>
            <a:srgbClr val="FBAE40"/>
          </p15:clr>
        </p15:guide>
        <p15:guide id="10" pos="2568">
          <p15:clr>
            <a:srgbClr val="FBAE40"/>
          </p15:clr>
        </p15:guide>
        <p15:guide id="12" pos="6480">
          <p15:clr>
            <a:srgbClr val="FBAE40"/>
          </p15:clr>
        </p15:guide>
        <p15:guide id="13">
          <p15:clr>
            <a:srgbClr val="FBAE40"/>
          </p15:clr>
        </p15:guide>
        <p15:guide id="15" orient="horz" pos="2616">
          <p15:clr>
            <a:srgbClr val="FBAE40"/>
          </p15:clr>
        </p15:guide>
        <p15:guide id="16" orient="horz" pos="48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1BABD1-230E-CF4E-92E8-00905DB5D5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0750" y="2339576"/>
            <a:ext cx="5946896" cy="16926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4500" cap="none" spc="2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6622D2D-5742-DB42-A142-D24DD04709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750" y="4055350"/>
            <a:ext cx="5549566" cy="8291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000" b="0" i="0" spc="25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id="{E36ACC96-D0A9-2043-89E7-B8F44530E857}"/>
              </a:ext>
            </a:extLst>
          </p:cNvPr>
          <p:cNvSpPr/>
          <p:nvPr userDrawn="1"/>
        </p:nvSpPr>
        <p:spPr>
          <a:xfrm rot="10800000" flipV="1">
            <a:off x="8346280" y="-21354"/>
            <a:ext cx="3833813" cy="5583744"/>
          </a:xfrm>
          <a:custGeom>
            <a:avLst/>
            <a:gdLst>
              <a:gd name="connsiteX0" fmla="*/ 0 w 1613034"/>
              <a:gd name="connsiteY0" fmla="*/ 6700493 h 6700493"/>
              <a:gd name="connsiteX1" fmla="*/ 0 w 1613034"/>
              <a:gd name="connsiteY1" fmla="*/ 0 h 6700493"/>
              <a:gd name="connsiteX2" fmla="*/ 1613034 w 1613034"/>
              <a:gd name="connsiteY2" fmla="*/ 6700493 h 6700493"/>
              <a:gd name="connsiteX3" fmla="*/ 0 w 1613034"/>
              <a:gd name="connsiteY3" fmla="*/ 6700493 h 6700493"/>
              <a:gd name="connsiteX0" fmla="*/ 0 w 1613034"/>
              <a:gd name="connsiteY0" fmla="*/ 6700493 h 6700493"/>
              <a:gd name="connsiteX1" fmla="*/ 0 w 1613034"/>
              <a:gd name="connsiteY1" fmla="*/ 0 h 6700493"/>
              <a:gd name="connsiteX2" fmla="*/ 211456 w 1613034"/>
              <a:gd name="connsiteY2" fmla="*/ 903449 h 6700493"/>
              <a:gd name="connsiteX3" fmla="*/ 1613034 w 1613034"/>
              <a:gd name="connsiteY3" fmla="*/ 6700493 h 6700493"/>
              <a:gd name="connsiteX4" fmla="*/ 0 w 1613034"/>
              <a:gd name="connsiteY4" fmla="*/ 6700493 h 6700493"/>
              <a:gd name="connsiteX0" fmla="*/ 0 w 4600576"/>
              <a:gd name="connsiteY0" fmla="*/ 6700493 h 6700493"/>
              <a:gd name="connsiteX1" fmla="*/ 0 w 4600576"/>
              <a:gd name="connsiteY1" fmla="*/ 0 h 6700493"/>
              <a:gd name="connsiteX2" fmla="*/ 4600576 w 4600576"/>
              <a:gd name="connsiteY2" fmla="*/ 43913 h 6700493"/>
              <a:gd name="connsiteX3" fmla="*/ 1613034 w 4600576"/>
              <a:gd name="connsiteY3" fmla="*/ 6700493 h 6700493"/>
              <a:gd name="connsiteX4" fmla="*/ 0 w 4600576"/>
              <a:gd name="connsiteY4" fmla="*/ 6700493 h 6700493"/>
              <a:gd name="connsiteX0" fmla="*/ 0 w 4600576"/>
              <a:gd name="connsiteY0" fmla="*/ 6700493 h 6700493"/>
              <a:gd name="connsiteX1" fmla="*/ 0 w 4600576"/>
              <a:gd name="connsiteY1" fmla="*/ 0 h 6700493"/>
              <a:gd name="connsiteX2" fmla="*/ 4600576 w 4600576"/>
              <a:gd name="connsiteY2" fmla="*/ 25625 h 6700493"/>
              <a:gd name="connsiteX3" fmla="*/ 1613034 w 4600576"/>
              <a:gd name="connsiteY3" fmla="*/ 6700493 h 6700493"/>
              <a:gd name="connsiteX4" fmla="*/ 0 w 4600576"/>
              <a:gd name="connsiteY4" fmla="*/ 6700493 h 670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0576" h="6700493">
                <a:moveTo>
                  <a:pt x="0" y="6700493"/>
                </a:moveTo>
                <a:lnTo>
                  <a:pt x="0" y="0"/>
                </a:lnTo>
                <a:lnTo>
                  <a:pt x="4600576" y="25625"/>
                </a:lnTo>
                <a:lnTo>
                  <a:pt x="1613034" y="6700493"/>
                </a:lnTo>
                <a:lnTo>
                  <a:pt x="0" y="6700493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32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Source Sans Pro Light" panose="020B0403030403020204" pitchFamily="34" charset="0"/>
            </a:endParaRPr>
          </a:p>
        </p:txBody>
      </p:sp>
      <p:pic>
        <p:nvPicPr>
          <p:cNvPr id="5" name="Picture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EEC2E6B9-3474-D64E-B970-11BEDDBFF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33" r="2739"/>
          <a:stretch/>
        </p:blipFill>
        <p:spPr>
          <a:xfrm>
            <a:off x="7233778" y="-45720"/>
            <a:ext cx="4958223" cy="6920338"/>
          </a:xfrm>
          <a:custGeom>
            <a:avLst/>
            <a:gdLst>
              <a:gd name="connsiteX0" fmla="*/ 0 w 13666107"/>
              <a:gd name="connsiteY0" fmla="*/ 0 h 13716000"/>
              <a:gd name="connsiteX1" fmla="*/ 7674431 w 13666107"/>
              <a:gd name="connsiteY1" fmla="*/ 0 h 13716000"/>
              <a:gd name="connsiteX2" fmla="*/ 10249579 w 13666107"/>
              <a:gd name="connsiteY2" fmla="*/ 0 h 13716000"/>
              <a:gd name="connsiteX3" fmla="*/ 13666107 w 13666107"/>
              <a:gd name="connsiteY3" fmla="*/ 0 h 13716000"/>
              <a:gd name="connsiteX4" fmla="*/ 13666107 w 13666107"/>
              <a:gd name="connsiteY4" fmla="*/ 13716000 h 13716000"/>
              <a:gd name="connsiteX5" fmla="*/ 7674431 w 13666107"/>
              <a:gd name="connsiteY5" fmla="*/ 13716000 h 13716000"/>
              <a:gd name="connsiteX6" fmla="*/ 3416527 w 13666107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6107" h="13716000">
                <a:moveTo>
                  <a:pt x="0" y="0"/>
                </a:moveTo>
                <a:lnTo>
                  <a:pt x="7674431" y="0"/>
                </a:lnTo>
                <a:lnTo>
                  <a:pt x="10249579" y="0"/>
                </a:lnTo>
                <a:lnTo>
                  <a:pt x="13666107" y="0"/>
                </a:lnTo>
                <a:lnTo>
                  <a:pt x="13666107" y="13716000"/>
                </a:lnTo>
                <a:lnTo>
                  <a:pt x="7674431" y="13716000"/>
                </a:lnTo>
                <a:lnTo>
                  <a:pt x="3416527" y="13716000"/>
                </a:lnTo>
                <a:close/>
              </a:path>
            </a:pathLst>
          </a:custGeom>
          <a:noFill/>
          <a:ln>
            <a:noFill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8287E-674E-4443-8665-5D2F7F502896}"/>
              </a:ext>
            </a:extLst>
          </p:cNvPr>
          <p:cNvSpPr txBox="1"/>
          <p:nvPr userDrawn="1"/>
        </p:nvSpPr>
        <p:spPr>
          <a:xfrm>
            <a:off x="7532335" y="4997661"/>
            <a:ext cx="1291523" cy="316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333" tIns="42333" rIns="42333" bIns="42333" numCol="1" spcCol="38100" rtlCol="0" anchor="ctr">
            <a:spAutoFit/>
          </a:bodyPr>
          <a:lstStyle/>
          <a:p>
            <a:pPr marR="0" algn="r" defTabSz="4868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500" b="1" i="0" u="none" strike="noStrike" cap="none" spc="0" normalizeH="0" baseline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Gill Sans"/>
              </a:rPr>
              <a:t>San Francisco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0CFF8-3C98-B54C-A792-DD9BB8DCC287}"/>
              </a:ext>
            </a:extLst>
          </p:cNvPr>
          <p:cNvSpPr txBox="1"/>
          <p:nvPr userDrawn="1"/>
        </p:nvSpPr>
        <p:spPr>
          <a:xfrm>
            <a:off x="8268936" y="5521539"/>
            <a:ext cx="902258" cy="316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333" tIns="42333" rIns="42333" bIns="42333" numCol="1" spcCol="38100" rtlCol="0" anchor="ctr">
            <a:spAutoFit/>
          </a:bodyPr>
          <a:lstStyle/>
          <a:p>
            <a:pPr marR="0" algn="r" defTabSz="4868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500" b="1" i="0" u="none" strike="noStrike" cap="none" spc="0" normalizeH="0" baseline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Gill Sans"/>
              </a:rPr>
              <a:t>San Jose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8145E8-66BC-A74C-AE6F-2E10B5E61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708444">
            <a:off x="9137119" y="3290680"/>
            <a:ext cx="2328764" cy="1818385"/>
          </a:xfrm>
          <a:prstGeom prst="rect">
            <a:avLst/>
          </a:prstGeom>
          <a:effectLst>
            <a:glow rad="38100">
              <a:schemeClr val="tx2">
                <a:lumMod val="50000"/>
                <a:alpha val="85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486559-E3E5-1D4A-B589-FDD4DC3AB3B9}"/>
              </a:ext>
            </a:extLst>
          </p:cNvPr>
          <p:cNvSpPr txBox="1"/>
          <p:nvPr userDrawn="1"/>
        </p:nvSpPr>
        <p:spPr>
          <a:xfrm>
            <a:off x="9786722" y="4112964"/>
            <a:ext cx="1344195" cy="4189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333" tIns="42333" rIns="42333" bIns="42333" numCol="1" spcCol="38100" rtlCol="0" anchor="ctr">
            <a:spAutoFit/>
          </a:bodyPr>
          <a:lstStyle/>
          <a:p>
            <a:pPr marR="0" algn="ctr" defTabSz="486814" rtl="0" fontAlgn="auto" latinLnBrk="0" hangingPunct="0">
              <a:lnSpc>
                <a:spcPts val="1333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5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Gill Sans"/>
              </a:rPr>
              <a:t>Greater Sacramento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51E82A96-74EB-994C-A26E-01C1C5ED0F2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240577" y="5562390"/>
            <a:ext cx="171334" cy="237476"/>
          </a:xfrm>
          <a:custGeom>
            <a:avLst/>
            <a:gdLst>
              <a:gd name="T0" fmla="*/ 568 w 1136"/>
              <a:gd name="T1" fmla="*/ 0 h 1574"/>
              <a:gd name="T2" fmla="*/ 0 w 1136"/>
              <a:gd name="T3" fmla="*/ 568 h 1574"/>
              <a:gd name="T4" fmla="*/ 530 w 1136"/>
              <a:gd name="T5" fmla="*/ 1551 h 1574"/>
              <a:gd name="T6" fmla="*/ 606 w 1136"/>
              <a:gd name="T7" fmla="*/ 1551 h 1574"/>
              <a:gd name="T8" fmla="*/ 1136 w 1136"/>
              <a:gd name="T9" fmla="*/ 568 h 1574"/>
              <a:gd name="T10" fmla="*/ 568 w 1136"/>
              <a:gd name="T11" fmla="*/ 0 h 1574"/>
              <a:gd name="T12" fmla="*/ 568 w 1136"/>
              <a:gd name="T13" fmla="*/ 854 h 1574"/>
              <a:gd name="T14" fmla="*/ 282 w 1136"/>
              <a:gd name="T15" fmla="*/ 568 h 1574"/>
              <a:gd name="T16" fmla="*/ 568 w 1136"/>
              <a:gd name="T17" fmla="*/ 282 h 1574"/>
              <a:gd name="T18" fmla="*/ 854 w 1136"/>
              <a:gd name="T19" fmla="*/ 568 h 1574"/>
              <a:gd name="T20" fmla="*/ 568 w 1136"/>
              <a:gd name="T21" fmla="*/ 854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6" h="1574">
                <a:moveTo>
                  <a:pt x="568" y="0"/>
                </a:moveTo>
                <a:cubicBezTo>
                  <a:pt x="255" y="0"/>
                  <a:pt x="0" y="255"/>
                  <a:pt x="0" y="568"/>
                </a:cubicBezTo>
                <a:cubicBezTo>
                  <a:pt x="0" y="956"/>
                  <a:pt x="508" y="1527"/>
                  <a:pt x="530" y="1551"/>
                </a:cubicBezTo>
                <a:cubicBezTo>
                  <a:pt x="550" y="1574"/>
                  <a:pt x="586" y="1574"/>
                  <a:pt x="606" y="1551"/>
                </a:cubicBezTo>
                <a:cubicBezTo>
                  <a:pt x="628" y="1527"/>
                  <a:pt x="1136" y="956"/>
                  <a:pt x="1136" y="568"/>
                </a:cubicBezTo>
                <a:cubicBezTo>
                  <a:pt x="1136" y="255"/>
                  <a:pt x="881" y="0"/>
                  <a:pt x="568" y="0"/>
                </a:cubicBezTo>
                <a:close/>
                <a:moveTo>
                  <a:pt x="568" y="854"/>
                </a:moveTo>
                <a:cubicBezTo>
                  <a:pt x="411" y="854"/>
                  <a:pt x="282" y="725"/>
                  <a:pt x="282" y="568"/>
                </a:cubicBezTo>
                <a:cubicBezTo>
                  <a:pt x="282" y="410"/>
                  <a:pt x="411" y="282"/>
                  <a:pt x="568" y="282"/>
                </a:cubicBezTo>
                <a:cubicBezTo>
                  <a:pt x="726" y="282"/>
                  <a:pt x="854" y="410"/>
                  <a:pt x="854" y="568"/>
                </a:cubicBezTo>
                <a:cubicBezTo>
                  <a:pt x="854" y="725"/>
                  <a:pt x="726" y="854"/>
                  <a:pt x="568" y="8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60D24B97-5645-C544-8B22-51B33833231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847671" y="5038515"/>
            <a:ext cx="171334" cy="237476"/>
          </a:xfrm>
          <a:custGeom>
            <a:avLst/>
            <a:gdLst>
              <a:gd name="T0" fmla="*/ 568 w 1136"/>
              <a:gd name="T1" fmla="*/ 0 h 1574"/>
              <a:gd name="T2" fmla="*/ 0 w 1136"/>
              <a:gd name="T3" fmla="*/ 568 h 1574"/>
              <a:gd name="T4" fmla="*/ 530 w 1136"/>
              <a:gd name="T5" fmla="*/ 1551 h 1574"/>
              <a:gd name="T6" fmla="*/ 606 w 1136"/>
              <a:gd name="T7" fmla="*/ 1551 h 1574"/>
              <a:gd name="T8" fmla="*/ 1136 w 1136"/>
              <a:gd name="T9" fmla="*/ 568 h 1574"/>
              <a:gd name="T10" fmla="*/ 568 w 1136"/>
              <a:gd name="T11" fmla="*/ 0 h 1574"/>
              <a:gd name="T12" fmla="*/ 568 w 1136"/>
              <a:gd name="T13" fmla="*/ 854 h 1574"/>
              <a:gd name="T14" fmla="*/ 282 w 1136"/>
              <a:gd name="T15" fmla="*/ 568 h 1574"/>
              <a:gd name="T16" fmla="*/ 568 w 1136"/>
              <a:gd name="T17" fmla="*/ 282 h 1574"/>
              <a:gd name="T18" fmla="*/ 854 w 1136"/>
              <a:gd name="T19" fmla="*/ 568 h 1574"/>
              <a:gd name="T20" fmla="*/ 568 w 1136"/>
              <a:gd name="T21" fmla="*/ 854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6" h="1574">
                <a:moveTo>
                  <a:pt x="568" y="0"/>
                </a:moveTo>
                <a:cubicBezTo>
                  <a:pt x="255" y="0"/>
                  <a:pt x="0" y="255"/>
                  <a:pt x="0" y="568"/>
                </a:cubicBezTo>
                <a:cubicBezTo>
                  <a:pt x="0" y="956"/>
                  <a:pt x="508" y="1527"/>
                  <a:pt x="530" y="1551"/>
                </a:cubicBezTo>
                <a:cubicBezTo>
                  <a:pt x="550" y="1574"/>
                  <a:pt x="586" y="1574"/>
                  <a:pt x="606" y="1551"/>
                </a:cubicBezTo>
                <a:cubicBezTo>
                  <a:pt x="628" y="1527"/>
                  <a:pt x="1136" y="956"/>
                  <a:pt x="1136" y="568"/>
                </a:cubicBezTo>
                <a:cubicBezTo>
                  <a:pt x="1136" y="255"/>
                  <a:pt x="881" y="0"/>
                  <a:pt x="568" y="0"/>
                </a:cubicBezTo>
                <a:close/>
                <a:moveTo>
                  <a:pt x="568" y="854"/>
                </a:moveTo>
                <a:cubicBezTo>
                  <a:pt x="411" y="854"/>
                  <a:pt x="282" y="725"/>
                  <a:pt x="282" y="568"/>
                </a:cubicBezTo>
                <a:cubicBezTo>
                  <a:pt x="282" y="410"/>
                  <a:pt x="411" y="282"/>
                  <a:pt x="568" y="282"/>
                </a:cubicBezTo>
                <a:cubicBezTo>
                  <a:pt x="726" y="282"/>
                  <a:pt x="854" y="410"/>
                  <a:pt x="854" y="568"/>
                </a:cubicBezTo>
                <a:cubicBezTo>
                  <a:pt x="854" y="725"/>
                  <a:pt x="726" y="854"/>
                  <a:pt x="568" y="8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9434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87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allout_Stat_Item" userDrawn="1">
  <p:cSld name="4_Callout_Stat_Item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/>
          <p:cNvSpPr txBox="1">
            <a:spLocks noGrp="1"/>
          </p:cNvSpPr>
          <p:nvPr>
            <p:ph type="body" idx="1"/>
          </p:nvPr>
        </p:nvSpPr>
        <p:spPr>
          <a:xfrm>
            <a:off x="2510829" y="1919973"/>
            <a:ext cx="3071680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833"/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2"/>
          </p:nvPr>
        </p:nvSpPr>
        <p:spPr>
          <a:xfrm>
            <a:off x="7686081" y="1919973"/>
            <a:ext cx="3483237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833"/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body" idx="3"/>
          </p:nvPr>
        </p:nvSpPr>
        <p:spPr>
          <a:xfrm>
            <a:off x="2510829" y="3442093"/>
            <a:ext cx="3071680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833"/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body" idx="4"/>
          </p:nvPr>
        </p:nvSpPr>
        <p:spPr>
          <a:xfrm>
            <a:off x="7686078" y="3442093"/>
            <a:ext cx="3483237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833"/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body" idx="5"/>
          </p:nvPr>
        </p:nvSpPr>
        <p:spPr>
          <a:xfrm>
            <a:off x="696451" y="1930503"/>
            <a:ext cx="18143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80955" lvl="0" indent="-190477" algn="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2667" b="1" i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6"/>
          </p:nvPr>
        </p:nvSpPr>
        <p:spPr>
          <a:xfrm>
            <a:off x="5871702" y="1930503"/>
            <a:ext cx="18143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80955" lvl="0" indent="-190477" algn="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2"/>
              </a:buClr>
              <a:buSzPts val="4400"/>
              <a:buNone/>
              <a:defRPr sz="2667" b="1" i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7"/>
          </p:nvPr>
        </p:nvSpPr>
        <p:spPr>
          <a:xfrm>
            <a:off x="696451" y="3452623"/>
            <a:ext cx="18143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80955" lvl="0" indent="-190477" algn="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  <a:defRPr sz="2667" b="1" i="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body" idx="8"/>
          </p:nvPr>
        </p:nvSpPr>
        <p:spPr>
          <a:xfrm>
            <a:off x="5871702" y="3452623"/>
            <a:ext cx="18143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80955" lvl="0" indent="-190477" algn="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4"/>
              </a:buClr>
              <a:buSzPts val="4400"/>
              <a:buNone/>
              <a:defRPr sz="2667" b="1" i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body" idx="9"/>
          </p:nvPr>
        </p:nvSpPr>
        <p:spPr>
          <a:xfrm>
            <a:off x="2510829" y="4836924"/>
            <a:ext cx="3071680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833"/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3"/>
          </p:nvPr>
        </p:nvSpPr>
        <p:spPr>
          <a:xfrm>
            <a:off x="7686078" y="4836924"/>
            <a:ext cx="3483237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1833"/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4"/>
          </p:nvPr>
        </p:nvSpPr>
        <p:spPr>
          <a:xfrm>
            <a:off x="696451" y="4847454"/>
            <a:ext cx="18143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80955" lvl="0" indent="-190477" algn="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2"/>
              </a:buClr>
              <a:buSzPts val="4400"/>
              <a:buNone/>
              <a:defRPr sz="2667" b="1" i="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5"/>
          </p:nvPr>
        </p:nvSpPr>
        <p:spPr>
          <a:xfrm>
            <a:off x="5871702" y="4847454"/>
            <a:ext cx="1814377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80955" lvl="0" indent="-190477" algn="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2667" b="1" i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761910" lvl="1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142863" lvl="2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80"/>
              <a:buNone/>
              <a:defRPr/>
            </a:lvl3pPr>
            <a:lvl4pPr marL="1523817" lvl="3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4pPr>
            <a:lvl5pPr marL="1904772" lvl="4" indent="-1904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60"/>
              <a:buNone/>
              <a:defRPr/>
            </a:lvl5pPr>
            <a:lvl6pPr marL="2285727" lvl="5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666680" lvl="6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047634" lvl="7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428589" lvl="8" indent="-2857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45F74B-0384-80B8-04F5-99A79F2EEC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0310B3-A9AB-1D16-FB1B-BD4A0ACD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99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3">
          <p15:clr>
            <a:srgbClr val="FBAE40"/>
          </p15:clr>
        </p15:guide>
        <p15:guide id="2" pos="3082">
          <p15:clr>
            <a:srgbClr val="FBAE40"/>
          </p15:clr>
        </p15:guide>
        <p15:guide id="3" pos="7776">
          <p15:clr>
            <a:srgbClr val="FBAE40"/>
          </p15:clr>
        </p15:guide>
        <p15:guide id="4">
          <p15:clr>
            <a:srgbClr val="FBAE40"/>
          </p15:clr>
        </p15:guide>
        <p15:guide id="5" orient="horz" pos="3139">
          <p15:clr>
            <a:srgbClr val="FBAE40"/>
          </p15:clr>
        </p15:guide>
        <p15:guide id="6" orient="horz" pos="581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827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95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077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320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11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67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32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11">
            <a:extLst>
              <a:ext uri="{FF2B5EF4-FFF2-40B4-BE49-F238E27FC236}">
                <a16:creationId xmlns:a16="http://schemas.microsoft.com/office/drawing/2014/main" id="{E36ACC96-D0A9-2043-89E7-B8F44530E857}"/>
              </a:ext>
            </a:extLst>
          </p:cNvPr>
          <p:cNvSpPr/>
          <p:nvPr userDrawn="1"/>
        </p:nvSpPr>
        <p:spPr>
          <a:xfrm rot="10800000" flipV="1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/>
              </a:gs>
              <a:gs pos="32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Source Sans Pro Light" panose="020B0403030403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640BD0-0218-A343-8FCE-82E606910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58" t="29144" r="28642" b="29425"/>
          <a:stretch/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58287E-674E-4443-8665-5D2F7F502896}"/>
              </a:ext>
            </a:extLst>
          </p:cNvPr>
          <p:cNvSpPr txBox="1"/>
          <p:nvPr userDrawn="1"/>
        </p:nvSpPr>
        <p:spPr>
          <a:xfrm>
            <a:off x="957995" y="5152760"/>
            <a:ext cx="1875973" cy="5682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333" tIns="42333" rIns="42333" bIns="42333" numCol="1" spcCol="38100" rtlCol="0" anchor="ctr">
            <a:noAutofit/>
          </a:bodyPr>
          <a:lstStyle/>
          <a:p>
            <a:pPr marR="0" algn="r" defTabSz="4868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0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Gill Sans"/>
              </a:rPr>
              <a:t>San Francisco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0CFF8-3C98-B54C-A792-DD9BB8DCC287}"/>
              </a:ext>
            </a:extLst>
          </p:cNvPr>
          <p:cNvSpPr txBox="1"/>
          <p:nvPr userDrawn="1"/>
        </p:nvSpPr>
        <p:spPr>
          <a:xfrm>
            <a:off x="3937103" y="5943221"/>
            <a:ext cx="2158898" cy="3932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333" tIns="42333" rIns="42333" bIns="42333" numCol="1" spcCol="38100" rtlCol="0" anchor="ctr">
            <a:spAutoFit/>
          </a:bodyPr>
          <a:lstStyle/>
          <a:p>
            <a:pPr marR="0" algn="l" defTabSz="4868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Gill Sans"/>
              </a:rPr>
              <a:t>San Jose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86559-E3E5-1D4A-B589-FDD4DC3AB3B9}"/>
              </a:ext>
            </a:extLst>
          </p:cNvPr>
          <p:cNvSpPr txBox="1"/>
          <p:nvPr userDrawn="1"/>
        </p:nvSpPr>
        <p:spPr>
          <a:xfrm>
            <a:off x="4248762" y="2482953"/>
            <a:ext cx="3694474" cy="946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333" tIns="42333" rIns="42333" bIns="42333" numCol="1" spcCol="38100" rtlCol="0" anchor="ctr">
            <a:noAutofit/>
          </a:bodyPr>
          <a:lstStyle/>
          <a:p>
            <a:pPr marR="0" algn="ctr" defTabSz="4868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667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Gill Sans"/>
              </a:rPr>
              <a:t>Greater Sacramento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51E82A96-74EB-994C-A26E-01C1C5ED0F2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12150" y="5850381"/>
            <a:ext cx="409964" cy="568226"/>
          </a:xfrm>
          <a:custGeom>
            <a:avLst/>
            <a:gdLst>
              <a:gd name="T0" fmla="*/ 568 w 1136"/>
              <a:gd name="T1" fmla="*/ 0 h 1574"/>
              <a:gd name="T2" fmla="*/ 0 w 1136"/>
              <a:gd name="T3" fmla="*/ 568 h 1574"/>
              <a:gd name="T4" fmla="*/ 530 w 1136"/>
              <a:gd name="T5" fmla="*/ 1551 h 1574"/>
              <a:gd name="T6" fmla="*/ 606 w 1136"/>
              <a:gd name="T7" fmla="*/ 1551 h 1574"/>
              <a:gd name="T8" fmla="*/ 1136 w 1136"/>
              <a:gd name="T9" fmla="*/ 568 h 1574"/>
              <a:gd name="T10" fmla="*/ 568 w 1136"/>
              <a:gd name="T11" fmla="*/ 0 h 1574"/>
              <a:gd name="T12" fmla="*/ 568 w 1136"/>
              <a:gd name="T13" fmla="*/ 854 h 1574"/>
              <a:gd name="T14" fmla="*/ 282 w 1136"/>
              <a:gd name="T15" fmla="*/ 568 h 1574"/>
              <a:gd name="T16" fmla="*/ 568 w 1136"/>
              <a:gd name="T17" fmla="*/ 282 h 1574"/>
              <a:gd name="T18" fmla="*/ 854 w 1136"/>
              <a:gd name="T19" fmla="*/ 568 h 1574"/>
              <a:gd name="T20" fmla="*/ 568 w 1136"/>
              <a:gd name="T21" fmla="*/ 854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6" h="1574">
                <a:moveTo>
                  <a:pt x="568" y="0"/>
                </a:moveTo>
                <a:cubicBezTo>
                  <a:pt x="255" y="0"/>
                  <a:pt x="0" y="255"/>
                  <a:pt x="0" y="568"/>
                </a:cubicBezTo>
                <a:cubicBezTo>
                  <a:pt x="0" y="956"/>
                  <a:pt x="508" y="1527"/>
                  <a:pt x="530" y="1551"/>
                </a:cubicBezTo>
                <a:cubicBezTo>
                  <a:pt x="550" y="1574"/>
                  <a:pt x="586" y="1574"/>
                  <a:pt x="606" y="1551"/>
                </a:cubicBezTo>
                <a:cubicBezTo>
                  <a:pt x="628" y="1527"/>
                  <a:pt x="1136" y="956"/>
                  <a:pt x="1136" y="568"/>
                </a:cubicBezTo>
                <a:cubicBezTo>
                  <a:pt x="1136" y="255"/>
                  <a:pt x="881" y="0"/>
                  <a:pt x="568" y="0"/>
                </a:cubicBezTo>
                <a:close/>
                <a:moveTo>
                  <a:pt x="568" y="854"/>
                </a:moveTo>
                <a:cubicBezTo>
                  <a:pt x="411" y="854"/>
                  <a:pt x="282" y="725"/>
                  <a:pt x="282" y="568"/>
                </a:cubicBezTo>
                <a:cubicBezTo>
                  <a:pt x="282" y="410"/>
                  <a:pt x="411" y="282"/>
                  <a:pt x="568" y="282"/>
                </a:cubicBezTo>
                <a:cubicBezTo>
                  <a:pt x="726" y="282"/>
                  <a:pt x="854" y="410"/>
                  <a:pt x="854" y="568"/>
                </a:cubicBezTo>
                <a:cubicBezTo>
                  <a:pt x="854" y="725"/>
                  <a:pt x="726" y="854"/>
                  <a:pt x="568" y="8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60D24B97-5645-C544-8B22-51B33833231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833969" y="5210270"/>
            <a:ext cx="409964" cy="568226"/>
          </a:xfrm>
          <a:custGeom>
            <a:avLst/>
            <a:gdLst>
              <a:gd name="T0" fmla="*/ 568 w 1136"/>
              <a:gd name="T1" fmla="*/ 0 h 1574"/>
              <a:gd name="T2" fmla="*/ 0 w 1136"/>
              <a:gd name="T3" fmla="*/ 568 h 1574"/>
              <a:gd name="T4" fmla="*/ 530 w 1136"/>
              <a:gd name="T5" fmla="*/ 1551 h 1574"/>
              <a:gd name="T6" fmla="*/ 606 w 1136"/>
              <a:gd name="T7" fmla="*/ 1551 h 1574"/>
              <a:gd name="T8" fmla="*/ 1136 w 1136"/>
              <a:gd name="T9" fmla="*/ 568 h 1574"/>
              <a:gd name="T10" fmla="*/ 568 w 1136"/>
              <a:gd name="T11" fmla="*/ 0 h 1574"/>
              <a:gd name="T12" fmla="*/ 568 w 1136"/>
              <a:gd name="T13" fmla="*/ 854 h 1574"/>
              <a:gd name="T14" fmla="*/ 282 w 1136"/>
              <a:gd name="T15" fmla="*/ 568 h 1574"/>
              <a:gd name="T16" fmla="*/ 568 w 1136"/>
              <a:gd name="T17" fmla="*/ 282 h 1574"/>
              <a:gd name="T18" fmla="*/ 854 w 1136"/>
              <a:gd name="T19" fmla="*/ 568 h 1574"/>
              <a:gd name="T20" fmla="*/ 568 w 1136"/>
              <a:gd name="T21" fmla="*/ 854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36" h="1574">
                <a:moveTo>
                  <a:pt x="568" y="0"/>
                </a:moveTo>
                <a:cubicBezTo>
                  <a:pt x="255" y="0"/>
                  <a:pt x="0" y="255"/>
                  <a:pt x="0" y="568"/>
                </a:cubicBezTo>
                <a:cubicBezTo>
                  <a:pt x="0" y="956"/>
                  <a:pt x="508" y="1527"/>
                  <a:pt x="530" y="1551"/>
                </a:cubicBezTo>
                <a:cubicBezTo>
                  <a:pt x="550" y="1574"/>
                  <a:pt x="586" y="1574"/>
                  <a:pt x="606" y="1551"/>
                </a:cubicBezTo>
                <a:cubicBezTo>
                  <a:pt x="628" y="1527"/>
                  <a:pt x="1136" y="956"/>
                  <a:pt x="1136" y="568"/>
                </a:cubicBezTo>
                <a:cubicBezTo>
                  <a:pt x="1136" y="255"/>
                  <a:pt x="881" y="0"/>
                  <a:pt x="568" y="0"/>
                </a:cubicBezTo>
                <a:close/>
                <a:moveTo>
                  <a:pt x="568" y="854"/>
                </a:moveTo>
                <a:cubicBezTo>
                  <a:pt x="411" y="854"/>
                  <a:pt x="282" y="725"/>
                  <a:pt x="282" y="568"/>
                </a:cubicBezTo>
                <a:cubicBezTo>
                  <a:pt x="282" y="410"/>
                  <a:pt x="411" y="282"/>
                  <a:pt x="568" y="282"/>
                </a:cubicBezTo>
                <a:cubicBezTo>
                  <a:pt x="726" y="282"/>
                  <a:pt x="854" y="410"/>
                  <a:pt x="854" y="568"/>
                </a:cubicBezTo>
                <a:cubicBezTo>
                  <a:pt x="854" y="725"/>
                  <a:pt x="726" y="854"/>
                  <a:pt x="568" y="85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ABCDA4-BB32-20C5-ED2E-928229DCA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23383" y="369279"/>
            <a:ext cx="2622874" cy="33832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F4CDFFA-ECD3-D613-DED9-E87DA5DE7288}"/>
              </a:ext>
            </a:extLst>
          </p:cNvPr>
          <p:cNvSpPr/>
          <p:nvPr userDrawn="1"/>
        </p:nvSpPr>
        <p:spPr>
          <a:xfrm>
            <a:off x="9323383" y="1167925"/>
            <a:ext cx="1543401" cy="890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CF498B8-55C6-0717-1A1A-A4199007221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4688" y="3655219"/>
            <a:ext cx="1512094" cy="1512093"/>
          </a:xfrm>
          <a:prstGeom prst="straightConnector1">
            <a:avLst/>
          </a:prstGeom>
          <a:ln w="1079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9E3371-FE9A-C183-DB62-0E9FACAE785B}"/>
              </a:ext>
            </a:extLst>
          </p:cNvPr>
          <p:cNvSpPr txBox="1"/>
          <p:nvPr userDrawn="1"/>
        </p:nvSpPr>
        <p:spPr>
          <a:xfrm>
            <a:off x="3464719" y="3821907"/>
            <a:ext cx="762000" cy="762000"/>
          </a:xfrm>
          <a:prstGeom prst="rect">
            <a:avLst/>
          </a:prstGeom>
        </p:spPr>
        <p:txBody>
          <a:bodyPr vert="horz" wrap="none" lIns="76200" tIns="38100" rIns="76200" bIns="38100" rtlCol="0">
            <a:normAutofit/>
          </a:bodyPr>
          <a:lstStyle/>
          <a:p>
            <a:pPr algn="r"/>
            <a:r>
              <a:rPr lang="en-US" sz="2000" b="1" spc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 hour. To SF</a:t>
            </a:r>
          </a:p>
        </p:txBody>
      </p:sp>
    </p:spTree>
    <p:extLst>
      <p:ext uri="{BB962C8B-B14F-4D97-AF65-F5344CB8AC3E}">
        <p14:creationId xmlns:p14="http://schemas.microsoft.com/office/powerpoint/2010/main" val="176891031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63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42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Rail-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8C7E8-2166-6416-6C63-0C353DCD6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6C6034-39E6-B0C4-8ED4-BF23920E25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20328" y="3984885"/>
            <a:ext cx="4150923" cy="2396866"/>
          </a:xfrm>
          <a:solidFill>
            <a:schemeClr val="accent2">
              <a:alpha val="45138"/>
            </a:schemeClr>
          </a:solidFill>
        </p:spPr>
        <p:txBody>
          <a:bodyPr lIns="182880" rIns="182880" anchor="ctr">
            <a:noAutofit/>
          </a:bodyPr>
          <a:lstStyle>
            <a:lvl1pPr marL="0" indent="0">
              <a:spcBef>
                <a:spcPts val="667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167">
                <a:solidFill>
                  <a:schemeClr val="bg1"/>
                </a:solidFill>
              </a:defRPr>
            </a:lvl1pPr>
            <a:lvl2pPr marL="152394" indent="-228591">
              <a:spcBef>
                <a:spcPts val="667"/>
              </a:spcBef>
              <a:spcAft>
                <a:spcPts val="83"/>
              </a:spcAft>
              <a:buClr>
                <a:srgbClr val="C00000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533379" indent="-228591">
              <a:spcBef>
                <a:spcPts val="667"/>
              </a:spcBef>
              <a:spcAft>
                <a:spcPts val="83"/>
              </a:spcAft>
              <a:buClr>
                <a:srgbClr val="C00000"/>
              </a:buClr>
              <a:buSzPct val="50000"/>
              <a:buFont typeface="Wingdings" pitchFamily="2" charset="2"/>
              <a:buChar char="q"/>
              <a:defRPr sz="2000">
                <a:solidFill>
                  <a:schemeClr val="bg1"/>
                </a:solidFill>
              </a:defRPr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47927E-EB20-A04D-BB26-4BCA97FD48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4393" y="1174750"/>
            <a:ext cx="3947410" cy="1726100"/>
          </a:xfrm>
          <a:solidFill>
            <a:schemeClr val="accent2">
              <a:alpha val="45182"/>
            </a:schemeClr>
          </a:solidFill>
        </p:spPr>
        <p:txBody>
          <a:bodyPr lIns="182880" rIns="182880" anchor="ctr">
            <a:noAutofit/>
          </a:bodyPr>
          <a:lstStyle>
            <a:lvl1pPr marL="0" indent="0">
              <a:spcBef>
                <a:spcPts val="667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167" b="1"/>
            </a:lvl1pPr>
            <a:lvl2pPr marL="152394" indent="-228591">
              <a:spcBef>
                <a:spcPts val="667"/>
              </a:spcBef>
              <a:spcAft>
                <a:spcPts val="83"/>
              </a:spcAft>
              <a:buClr>
                <a:schemeClr val="accent2"/>
              </a:buClr>
              <a:buSzPct val="120000"/>
              <a:buFont typeface="Wingdings" pitchFamily="2" charset="2"/>
              <a:buChar char="§"/>
              <a:defRPr sz="2000" b="1"/>
            </a:lvl2pPr>
            <a:lvl3pPr marL="533379" indent="-228591">
              <a:spcBef>
                <a:spcPts val="667"/>
              </a:spcBef>
              <a:spcAft>
                <a:spcPts val="83"/>
              </a:spcAft>
              <a:buClr>
                <a:schemeClr val="accent2"/>
              </a:buClr>
              <a:buSzPct val="50000"/>
              <a:buFont typeface="Wingdings" pitchFamily="2" charset="2"/>
              <a:buChar char="q"/>
              <a:defRPr sz="2000" b="1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07583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6F8A4CA-ED39-464E-93ED-229ADE6461B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920750" y="1924756"/>
            <a:ext cx="10374313" cy="445699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CB282-F21D-EC42-A08D-C5ACF343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6E41BF-AEAC-CCD6-C660-BA27F0504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6289007"/>
            <a:ext cx="10374312" cy="476250"/>
          </a:xfrm>
        </p:spPr>
        <p:txBody>
          <a:bodyPr anchor="ctr">
            <a:normAutofit/>
          </a:bodyPr>
          <a:lstStyle>
            <a:lvl1pPr marL="0" indent="0">
              <a:buNone/>
              <a:defRPr sz="1333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7696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ilding_Hous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B282-F21D-EC42-A08D-C5ACF343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865F6F0-4C7C-D145-8D21-0512C9509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571" y="5500081"/>
            <a:ext cx="4177142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D8A026E-FC5C-1B47-AB48-0764E839D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465" y="5477623"/>
            <a:ext cx="4177142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0D98CB21-FE8B-F249-B13C-E85E731EA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2134956"/>
            <a:ext cx="3460763" cy="847727"/>
          </a:xfrm>
          <a:custGeom>
            <a:avLst/>
            <a:gdLst>
              <a:gd name="T0" fmla="*/ 0 w 5009"/>
              <a:gd name="T1" fmla="*/ 2269 h 2270"/>
              <a:gd name="T2" fmla="*/ 567 w 5009"/>
              <a:gd name="T3" fmla="*/ 2269 h 2270"/>
              <a:gd name="T4" fmla="*/ 567 w 5009"/>
              <a:gd name="T5" fmla="*/ 2269 h 2270"/>
              <a:gd name="T6" fmla="*/ 2504 w 5009"/>
              <a:gd name="T7" fmla="*/ 514 h 2270"/>
              <a:gd name="T8" fmla="*/ 4440 w 5009"/>
              <a:gd name="T9" fmla="*/ 2269 h 2270"/>
              <a:gd name="T10" fmla="*/ 5008 w 5009"/>
              <a:gd name="T11" fmla="*/ 2269 h 2270"/>
              <a:gd name="T12" fmla="*/ 2504 w 5009"/>
              <a:gd name="T13" fmla="*/ 0 h 2270"/>
              <a:gd name="T14" fmla="*/ 2504 w 5009"/>
              <a:gd name="T15" fmla="*/ 0 h 2270"/>
              <a:gd name="T16" fmla="*/ 0 w 5009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9" h="2270">
                <a:moveTo>
                  <a:pt x="0" y="2269"/>
                </a:moveTo>
                <a:lnTo>
                  <a:pt x="567" y="2269"/>
                </a:lnTo>
                <a:lnTo>
                  <a:pt x="567" y="2269"/>
                </a:lnTo>
                <a:cubicBezTo>
                  <a:pt x="1302" y="1604"/>
                  <a:pt x="1756" y="1192"/>
                  <a:pt x="2504" y="514"/>
                </a:cubicBezTo>
                <a:lnTo>
                  <a:pt x="4440" y="2269"/>
                </a:lnTo>
                <a:lnTo>
                  <a:pt x="5008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5" y="941"/>
                  <a:pt x="1681" y="745"/>
                  <a:pt x="0" y="2269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B7509D7-1740-A34C-B78B-18874F77D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7064" y="5477623"/>
            <a:ext cx="4177142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E829A2ED-08EB-2249-8694-CDCBC2213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512" y="2273689"/>
            <a:ext cx="2800692" cy="4584313"/>
          </a:xfrm>
          <a:custGeom>
            <a:avLst/>
            <a:gdLst>
              <a:gd name="T0" fmla="*/ 3873 w 3874"/>
              <a:gd name="T1" fmla="*/ 1755 h 12281"/>
              <a:gd name="T2" fmla="*/ 3873 w 3874"/>
              <a:gd name="T3" fmla="*/ 12280 h 12281"/>
              <a:gd name="T4" fmla="*/ 0 w 3874"/>
              <a:gd name="T5" fmla="*/ 12280 h 12281"/>
              <a:gd name="T6" fmla="*/ 0 w 3874"/>
              <a:gd name="T7" fmla="*/ 1755 h 12281"/>
              <a:gd name="T8" fmla="*/ 0 w 3874"/>
              <a:gd name="T9" fmla="*/ 1755 h 12281"/>
              <a:gd name="T10" fmla="*/ 1937 w 3874"/>
              <a:gd name="T11" fmla="*/ 0 h 12281"/>
              <a:gd name="T12" fmla="*/ 3873 w 3874"/>
              <a:gd name="T13" fmla="*/ 1755 h 12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4" h="12281">
                <a:moveTo>
                  <a:pt x="3873" y="1755"/>
                </a:moveTo>
                <a:lnTo>
                  <a:pt x="3873" y="12280"/>
                </a:lnTo>
                <a:lnTo>
                  <a:pt x="0" y="12280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90"/>
                  <a:pt x="1189" y="678"/>
                  <a:pt x="1937" y="0"/>
                </a:cubicBezTo>
                <a:lnTo>
                  <a:pt x="3873" y="1755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45E62A1-3A15-BB42-B246-1245DBC90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624" y="2462253"/>
            <a:ext cx="2438468" cy="4180572"/>
          </a:xfrm>
          <a:custGeom>
            <a:avLst/>
            <a:gdLst>
              <a:gd name="T0" fmla="*/ 3126 w 3127"/>
              <a:gd name="T1" fmla="*/ 1416 h 11417"/>
              <a:gd name="T2" fmla="*/ 3126 w 3127"/>
              <a:gd name="T3" fmla="*/ 11416 h 11417"/>
              <a:gd name="T4" fmla="*/ 0 w 3127"/>
              <a:gd name="T5" fmla="*/ 11416 h 11417"/>
              <a:gd name="T6" fmla="*/ 0 w 3127"/>
              <a:gd name="T7" fmla="*/ 1416 h 11417"/>
              <a:gd name="T8" fmla="*/ 0 w 3127"/>
              <a:gd name="T9" fmla="*/ 1416 h 11417"/>
              <a:gd name="T10" fmla="*/ 1563 w 3127"/>
              <a:gd name="T11" fmla="*/ 0 h 11417"/>
              <a:gd name="T12" fmla="*/ 3126 w 3127"/>
              <a:gd name="T13" fmla="*/ 1416 h 11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7" h="11417">
                <a:moveTo>
                  <a:pt x="3126" y="1416"/>
                </a:moveTo>
                <a:lnTo>
                  <a:pt x="3126" y="11416"/>
                </a:lnTo>
                <a:lnTo>
                  <a:pt x="0" y="11416"/>
                </a:lnTo>
                <a:lnTo>
                  <a:pt x="0" y="1416"/>
                </a:lnTo>
                <a:lnTo>
                  <a:pt x="0" y="1416"/>
                </a:lnTo>
                <a:cubicBezTo>
                  <a:pt x="593" y="879"/>
                  <a:pt x="960" y="547"/>
                  <a:pt x="1563" y="0"/>
                </a:cubicBezTo>
                <a:lnTo>
                  <a:pt x="3126" y="1416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E8381311-FDDB-7A40-BF3F-6D793517A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186" y="1470031"/>
            <a:ext cx="3460763" cy="847727"/>
          </a:xfrm>
          <a:custGeom>
            <a:avLst/>
            <a:gdLst>
              <a:gd name="T0" fmla="*/ 0 w 5009"/>
              <a:gd name="T1" fmla="*/ 2269 h 2270"/>
              <a:gd name="T2" fmla="*/ 568 w 5009"/>
              <a:gd name="T3" fmla="*/ 2269 h 2270"/>
              <a:gd name="T4" fmla="*/ 568 w 5009"/>
              <a:gd name="T5" fmla="*/ 2269 h 2270"/>
              <a:gd name="T6" fmla="*/ 2504 w 5009"/>
              <a:gd name="T7" fmla="*/ 514 h 2270"/>
              <a:gd name="T8" fmla="*/ 4441 w 5009"/>
              <a:gd name="T9" fmla="*/ 2269 h 2270"/>
              <a:gd name="T10" fmla="*/ 5008 w 5009"/>
              <a:gd name="T11" fmla="*/ 2269 h 2270"/>
              <a:gd name="T12" fmla="*/ 2504 w 5009"/>
              <a:gd name="T13" fmla="*/ 0 h 2270"/>
              <a:gd name="T14" fmla="*/ 2504 w 5009"/>
              <a:gd name="T15" fmla="*/ 0 h 2270"/>
              <a:gd name="T16" fmla="*/ 0 w 5009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9" h="2270">
                <a:moveTo>
                  <a:pt x="0" y="2269"/>
                </a:moveTo>
                <a:lnTo>
                  <a:pt x="568" y="2269"/>
                </a:lnTo>
                <a:lnTo>
                  <a:pt x="568" y="2269"/>
                </a:lnTo>
                <a:cubicBezTo>
                  <a:pt x="1303" y="1603"/>
                  <a:pt x="1757" y="1192"/>
                  <a:pt x="2504" y="514"/>
                </a:cubicBezTo>
                <a:lnTo>
                  <a:pt x="4441" y="2269"/>
                </a:lnTo>
                <a:lnTo>
                  <a:pt x="5008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6" y="941"/>
                  <a:pt x="1682" y="745"/>
                  <a:pt x="0" y="2269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D0D37AF-2960-BD4F-80C3-FA54636B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197" y="1632860"/>
            <a:ext cx="2800692" cy="5237952"/>
          </a:xfrm>
          <a:custGeom>
            <a:avLst/>
            <a:gdLst>
              <a:gd name="T0" fmla="*/ 3873 w 3874"/>
              <a:gd name="T1" fmla="*/ 1755 h 13989"/>
              <a:gd name="T2" fmla="*/ 3873 w 3874"/>
              <a:gd name="T3" fmla="*/ 13988 h 13989"/>
              <a:gd name="T4" fmla="*/ 0 w 3874"/>
              <a:gd name="T5" fmla="*/ 13988 h 13989"/>
              <a:gd name="T6" fmla="*/ 0 w 3874"/>
              <a:gd name="T7" fmla="*/ 1755 h 13989"/>
              <a:gd name="T8" fmla="*/ 0 w 3874"/>
              <a:gd name="T9" fmla="*/ 1755 h 13989"/>
              <a:gd name="T10" fmla="*/ 1936 w 3874"/>
              <a:gd name="T11" fmla="*/ 0 h 13989"/>
              <a:gd name="T12" fmla="*/ 3873 w 3874"/>
              <a:gd name="T13" fmla="*/ 1755 h 13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4" h="13989">
                <a:moveTo>
                  <a:pt x="3873" y="1755"/>
                </a:moveTo>
                <a:lnTo>
                  <a:pt x="3873" y="13988"/>
                </a:lnTo>
                <a:lnTo>
                  <a:pt x="0" y="13988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89"/>
                  <a:pt x="1189" y="678"/>
                  <a:pt x="1936" y="0"/>
                </a:cubicBezTo>
                <a:lnTo>
                  <a:pt x="3873" y="175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2D0985E-2C45-E946-AED6-A6C4EF3D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309" y="1802434"/>
            <a:ext cx="2438468" cy="4849863"/>
          </a:xfrm>
          <a:custGeom>
            <a:avLst/>
            <a:gdLst>
              <a:gd name="T0" fmla="*/ 3125 w 3126"/>
              <a:gd name="T1" fmla="*/ 1416 h 13124"/>
              <a:gd name="T2" fmla="*/ 3125 w 3126"/>
              <a:gd name="T3" fmla="*/ 13123 h 13124"/>
              <a:gd name="T4" fmla="*/ 0 w 3126"/>
              <a:gd name="T5" fmla="*/ 13123 h 13124"/>
              <a:gd name="T6" fmla="*/ 0 w 3126"/>
              <a:gd name="T7" fmla="*/ 1416 h 13124"/>
              <a:gd name="T8" fmla="*/ 0 w 3126"/>
              <a:gd name="T9" fmla="*/ 1416 h 13124"/>
              <a:gd name="T10" fmla="*/ 1562 w 3126"/>
              <a:gd name="T11" fmla="*/ 0 h 13124"/>
              <a:gd name="T12" fmla="*/ 3125 w 3126"/>
              <a:gd name="T13" fmla="*/ 1416 h 13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6" h="13124">
                <a:moveTo>
                  <a:pt x="3125" y="1416"/>
                </a:moveTo>
                <a:lnTo>
                  <a:pt x="3125" y="13123"/>
                </a:lnTo>
                <a:lnTo>
                  <a:pt x="0" y="13123"/>
                </a:lnTo>
                <a:lnTo>
                  <a:pt x="0" y="1416"/>
                </a:lnTo>
                <a:lnTo>
                  <a:pt x="0" y="1416"/>
                </a:lnTo>
                <a:cubicBezTo>
                  <a:pt x="593" y="879"/>
                  <a:pt x="959" y="546"/>
                  <a:pt x="1562" y="0"/>
                </a:cubicBezTo>
                <a:lnTo>
                  <a:pt x="3125" y="1416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7C26623-16D2-3B4D-818C-5B73BE4C5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661" y="2681398"/>
            <a:ext cx="3457717" cy="847727"/>
          </a:xfrm>
          <a:custGeom>
            <a:avLst/>
            <a:gdLst>
              <a:gd name="T0" fmla="*/ 0 w 5007"/>
              <a:gd name="T1" fmla="*/ 2269 h 2270"/>
              <a:gd name="T2" fmla="*/ 567 w 5007"/>
              <a:gd name="T3" fmla="*/ 2269 h 2270"/>
              <a:gd name="T4" fmla="*/ 567 w 5007"/>
              <a:gd name="T5" fmla="*/ 2269 h 2270"/>
              <a:gd name="T6" fmla="*/ 2504 w 5007"/>
              <a:gd name="T7" fmla="*/ 514 h 2270"/>
              <a:gd name="T8" fmla="*/ 4439 w 5007"/>
              <a:gd name="T9" fmla="*/ 2269 h 2270"/>
              <a:gd name="T10" fmla="*/ 5006 w 5007"/>
              <a:gd name="T11" fmla="*/ 2269 h 2270"/>
              <a:gd name="T12" fmla="*/ 2504 w 5007"/>
              <a:gd name="T13" fmla="*/ 0 h 2270"/>
              <a:gd name="T14" fmla="*/ 2504 w 5007"/>
              <a:gd name="T15" fmla="*/ 0 h 2270"/>
              <a:gd name="T16" fmla="*/ 0 w 5007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7" h="2270">
                <a:moveTo>
                  <a:pt x="0" y="2269"/>
                </a:moveTo>
                <a:lnTo>
                  <a:pt x="567" y="2269"/>
                </a:lnTo>
                <a:lnTo>
                  <a:pt x="567" y="2269"/>
                </a:lnTo>
                <a:cubicBezTo>
                  <a:pt x="1302" y="1604"/>
                  <a:pt x="1756" y="1192"/>
                  <a:pt x="2504" y="514"/>
                </a:cubicBezTo>
                <a:lnTo>
                  <a:pt x="4439" y="2269"/>
                </a:lnTo>
                <a:lnTo>
                  <a:pt x="5006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5" y="941"/>
                  <a:pt x="1681" y="746"/>
                  <a:pt x="0" y="2269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A95A5E4-9F1D-5841-8745-933743DC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742" y="2803723"/>
            <a:ext cx="2797507" cy="4054277"/>
          </a:xfrm>
          <a:custGeom>
            <a:avLst/>
            <a:gdLst>
              <a:gd name="T0" fmla="*/ 3872 w 3873"/>
              <a:gd name="T1" fmla="*/ 1755 h 10860"/>
              <a:gd name="T2" fmla="*/ 3872 w 3873"/>
              <a:gd name="T3" fmla="*/ 10859 h 10860"/>
              <a:gd name="T4" fmla="*/ 0 w 3873"/>
              <a:gd name="T5" fmla="*/ 10859 h 10860"/>
              <a:gd name="T6" fmla="*/ 0 w 3873"/>
              <a:gd name="T7" fmla="*/ 1755 h 10860"/>
              <a:gd name="T8" fmla="*/ 0 w 3873"/>
              <a:gd name="T9" fmla="*/ 1755 h 10860"/>
              <a:gd name="T10" fmla="*/ 1937 w 3873"/>
              <a:gd name="T11" fmla="*/ 0 h 10860"/>
              <a:gd name="T12" fmla="*/ 3872 w 3873"/>
              <a:gd name="T13" fmla="*/ 1755 h 10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3" h="10860">
                <a:moveTo>
                  <a:pt x="3872" y="1755"/>
                </a:moveTo>
                <a:lnTo>
                  <a:pt x="3872" y="10859"/>
                </a:lnTo>
                <a:lnTo>
                  <a:pt x="0" y="10859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90"/>
                  <a:pt x="1189" y="678"/>
                  <a:pt x="1937" y="0"/>
                </a:cubicBezTo>
                <a:lnTo>
                  <a:pt x="3872" y="1755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38AAADF5-CF2A-5940-B46E-2D15784C0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235" y="2993986"/>
            <a:ext cx="2438468" cy="3660624"/>
          </a:xfrm>
          <a:custGeom>
            <a:avLst/>
            <a:gdLst>
              <a:gd name="T0" fmla="*/ 3124 w 3125"/>
              <a:gd name="T1" fmla="*/ 1417 h 9996"/>
              <a:gd name="T2" fmla="*/ 3124 w 3125"/>
              <a:gd name="T3" fmla="*/ 9995 h 9996"/>
              <a:gd name="T4" fmla="*/ 0 w 3125"/>
              <a:gd name="T5" fmla="*/ 9995 h 9996"/>
              <a:gd name="T6" fmla="*/ 0 w 3125"/>
              <a:gd name="T7" fmla="*/ 1417 h 9996"/>
              <a:gd name="T8" fmla="*/ 0 w 3125"/>
              <a:gd name="T9" fmla="*/ 1417 h 9996"/>
              <a:gd name="T10" fmla="*/ 1563 w 3125"/>
              <a:gd name="T11" fmla="*/ 0 h 9996"/>
              <a:gd name="T12" fmla="*/ 3124 w 3125"/>
              <a:gd name="T13" fmla="*/ 1417 h 9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5" h="9996">
                <a:moveTo>
                  <a:pt x="3124" y="1417"/>
                </a:moveTo>
                <a:lnTo>
                  <a:pt x="3124" y="9995"/>
                </a:lnTo>
                <a:lnTo>
                  <a:pt x="0" y="9995"/>
                </a:lnTo>
                <a:lnTo>
                  <a:pt x="0" y="1417"/>
                </a:lnTo>
                <a:lnTo>
                  <a:pt x="0" y="1417"/>
                </a:lnTo>
                <a:cubicBezTo>
                  <a:pt x="593" y="879"/>
                  <a:pt x="959" y="547"/>
                  <a:pt x="1563" y="0"/>
                </a:cubicBezTo>
                <a:lnTo>
                  <a:pt x="3124" y="14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F3514C-2E3B-AC4D-BB5E-249CB7F266CB}"/>
              </a:ext>
            </a:extLst>
          </p:cNvPr>
          <p:cNvCxnSpPr>
            <a:cxnSpLocks/>
          </p:cNvCxnSpPr>
          <p:nvPr/>
        </p:nvCxnSpPr>
        <p:spPr>
          <a:xfrm flipV="1">
            <a:off x="2661404" y="4464408"/>
            <a:ext cx="0" cy="1302983"/>
          </a:xfrm>
          <a:prstGeom prst="straightConnector1">
            <a:avLst/>
          </a:prstGeom>
          <a:ln w="6350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E4FFC38-6842-B343-8A6D-2C886BDDB516}"/>
              </a:ext>
            </a:extLst>
          </p:cNvPr>
          <p:cNvCxnSpPr>
            <a:cxnSpLocks/>
          </p:cNvCxnSpPr>
          <p:nvPr/>
        </p:nvCxnSpPr>
        <p:spPr>
          <a:xfrm flipV="1">
            <a:off x="6120347" y="4959909"/>
            <a:ext cx="0" cy="807483"/>
          </a:xfrm>
          <a:prstGeom prst="straightConnector1">
            <a:avLst/>
          </a:prstGeom>
          <a:ln w="635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9AC711-BAC3-9446-8A74-082A46169EAB}"/>
              </a:ext>
            </a:extLst>
          </p:cNvPr>
          <p:cNvCxnSpPr>
            <a:cxnSpLocks/>
          </p:cNvCxnSpPr>
          <p:nvPr/>
        </p:nvCxnSpPr>
        <p:spPr>
          <a:xfrm flipV="1">
            <a:off x="9626360" y="3929328"/>
            <a:ext cx="0" cy="1831585"/>
          </a:xfrm>
          <a:prstGeom prst="straightConnector1">
            <a:avLst/>
          </a:prstGeom>
          <a:ln w="6350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6B2DFD6-DBB3-BE4D-B8F0-C95D11E76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9917" y="3229585"/>
            <a:ext cx="2459303" cy="1226343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7CEEF88B-F907-324F-80E4-EBD1A3909E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7783" y="3776869"/>
            <a:ext cx="2459303" cy="1132473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05266212-5B9A-4249-95C6-453569FA49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98565" y="2606260"/>
            <a:ext cx="2459303" cy="1278283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0CF1A30-4C16-2C49-829F-9FD88030D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6151" y="2716927"/>
            <a:ext cx="1258094" cy="52985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865903-97BE-2C4E-9385-F0A7CD6498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9653" y="3238500"/>
            <a:ext cx="1258094" cy="52985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2F1D2BE-B0AB-F84C-B08B-C970FAA68D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8718" y="2056847"/>
            <a:ext cx="1258094" cy="529857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>
                <a:solidFill>
                  <a:schemeClr val="accent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360160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46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tem_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 2">
            <a:extLst>
              <a:ext uri="{FF2B5EF4-FFF2-40B4-BE49-F238E27FC236}">
                <a16:creationId xmlns:a16="http://schemas.microsoft.com/office/drawing/2014/main" id="{462B6233-C8FA-DC4B-B63B-755A5831C5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448" y="5500380"/>
            <a:ext cx="3586795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74167D67-E773-F84E-A09C-6D1A699A3D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97882" y="5500380"/>
            <a:ext cx="2852531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88" name="Freeform 8">
            <a:extLst>
              <a:ext uri="{FF2B5EF4-FFF2-40B4-BE49-F238E27FC236}">
                <a16:creationId xmlns:a16="http://schemas.microsoft.com/office/drawing/2014/main" id="{F719F368-3AD1-6848-87E4-5C0A16A5A5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00232" y="4688331"/>
            <a:ext cx="2404535" cy="465451"/>
          </a:xfrm>
          <a:custGeom>
            <a:avLst/>
            <a:gdLst>
              <a:gd name="T0" fmla="*/ 0 w 5007"/>
              <a:gd name="T1" fmla="*/ 2269 h 2270"/>
              <a:gd name="T2" fmla="*/ 567 w 5007"/>
              <a:gd name="T3" fmla="*/ 2269 h 2270"/>
              <a:gd name="T4" fmla="*/ 567 w 5007"/>
              <a:gd name="T5" fmla="*/ 2269 h 2270"/>
              <a:gd name="T6" fmla="*/ 2504 w 5007"/>
              <a:gd name="T7" fmla="*/ 514 h 2270"/>
              <a:gd name="T8" fmla="*/ 4439 w 5007"/>
              <a:gd name="T9" fmla="*/ 2269 h 2270"/>
              <a:gd name="T10" fmla="*/ 5006 w 5007"/>
              <a:gd name="T11" fmla="*/ 2269 h 2270"/>
              <a:gd name="T12" fmla="*/ 2504 w 5007"/>
              <a:gd name="T13" fmla="*/ 0 h 2270"/>
              <a:gd name="T14" fmla="*/ 2504 w 5007"/>
              <a:gd name="T15" fmla="*/ 0 h 2270"/>
              <a:gd name="T16" fmla="*/ 0 w 5007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7" h="2270">
                <a:moveTo>
                  <a:pt x="0" y="2269"/>
                </a:moveTo>
                <a:lnTo>
                  <a:pt x="567" y="2269"/>
                </a:lnTo>
                <a:lnTo>
                  <a:pt x="567" y="2269"/>
                </a:lnTo>
                <a:cubicBezTo>
                  <a:pt x="1302" y="1604"/>
                  <a:pt x="1756" y="1192"/>
                  <a:pt x="2504" y="514"/>
                </a:cubicBezTo>
                <a:lnTo>
                  <a:pt x="4439" y="2269"/>
                </a:lnTo>
                <a:lnTo>
                  <a:pt x="5006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5" y="941"/>
                  <a:pt x="1681" y="746"/>
                  <a:pt x="0" y="2269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89" name="Freeform 9">
            <a:extLst>
              <a:ext uri="{FF2B5EF4-FFF2-40B4-BE49-F238E27FC236}">
                <a16:creationId xmlns:a16="http://schemas.microsoft.com/office/drawing/2014/main" id="{3BC97305-1A53-AD4B-938E-AFB60FF77C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59850" y="4788708"/>
            <a:ext cx="1887250" cy="2069293"/>
          </a:xfrm>
          <a:custGeom>
            <a:avLst/>
            <a:gdLst>
              <a:gd name="T0" fmla="*/ 3872 w 3873"/>
              <a:gd name="T1" fmla="*/ 1755 h 10860"/>
              <a:gd name="T2" fmla="*/ 3872 w 3873"/>
              <a:gd name="T3" fmla="*/ 10859 h 10860"/>
              <a:gd name="T4" fmla="*/ 0 w 3873"/>
              <a:gd name="T5" fmla="*/ 10859 h 10860"/>
              <a:gd name="T6" fmla="*/ 0 w 3873"/>
              <a:gd name="T7" fmla="*/ 1755 h 10860"/>
              <a:gd name="T8" fmla="*/ 0 w 3873"/>
              <a:gd name="T9" fmla="*/ 1755 h 10860"/>
              <a:gd name="T10" fmla="*/ 1937 w 3873"/>
              <a:gd name="T11" fmla="*/ 0 h 10860"/>
              <a:gd name="T12" fmla="*/ 3872 w 3873"/>
              <a:gd name="T13" fmla="*/ 1755 h 10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3" h="10860">
                <a:moveTo>
                  <a:pt x="3872" y="1755"/>
                </a:moveTo>
                <a:lnTo>
                  <a:pt x="3872" y="10859"/>
                </a:lnTo>
                <a:lnTo>
                  <a:pt x="0" y="10859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90"/>
                  <a:pt x="1189" y="678"/>
                  <a:pt x="1937" y="0"/>
                </a:cubicBezTo>
                <a:lnTo>
                  <a:pt x="3872" y="1755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0" name="Freeform 10">
            <a:extLst>
              <a:ext uri="{FF2B5EF4-FFF2-40B4-BE49-F238E27FC236}">
                <a16:creationId xmlns:a16="http://schemas.microsoft.com/office/drawing/2014/main" id="{10257E7E-9A5C-904C-BAE2-06FC91DCA1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56580" y="4889974"/>
            <a:ext cx="1695738" cy="1893943"/>
          </a:xfrm>
          <a:custGeom>
            <a:avLst/>
            <a:gdLst>
              <a:gd name="T0" fmla="*/ 3124 w 3125"/>
              <a:gd name="T1" fmla="*/ 1417 h 9996"/>
              <a:gd name="T2" fmla="*/ 3124 w 3125"/>
              <a:gd name="T3" fmla="*/ 9995 h 9996"/>
              <a:gd name="T4" fmla="*/ 0 w 3125"/>
              <a:gd name="T5" fmla="*/ 9995 h 9996"/>
              <a:gd name="T6" fmla="*/ 0 w 3125"/>
              <a:gd name="T7" fmla="*/ 1417 h 9996"/>
              <a:gd name="T8" fmla="*/ 0 w 3125"/>
              <a:gd name="T9" fmla="*/ 1417 h 9996"/>
              <a:gd name="T10" fmla="*/ 1563 w 3125"/>
              <a:gd name="T11" fmla="*/ 0 h 9996"/>
              <a:gd name="T12" fmla="*/ 3124 w 3125"/>
              <a:gd name="T13" fmla="*/ 1417 h 9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5" h="9996">
                <a:moveTo>
                  <a:pt x="3124" y="1417"/>
                </a:moveTo>
                <a:lnTo>
                  <a:pt x="3124" y="9995"/>
                </a:lnTo>
                <a:lnTo>
                  <a:pt x="0" y="9995"/>
                </a:lnTo>
                <a:lnTo>
                  <a:pt x="0" y="1417"/>
                </a:lnTo>
                <a:lnTo>
                  <a:pt x="0" y="1417"/>
                </a:lnTo>
                <a:cubicBezTo>
                  <a:pt x="593" y="879"/>
                  <a:pt x="959" y="547"/>
                  <a:pt x="1563" y="0"/>
                </a:cubicBezTo>
                <a:lnTo>
                  <a:pt x="3124" y="14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F3EA2867-249D-1649-A980-6CC010E707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79412" y="5500380"/>
            <a:ext cx="3586795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4" name="Freeform 5">
            <a:extLst>
              <a:ext uri="{FF2B5EF4-FFF2-40B4-BE49-F238E27FC236}">
                <a16:creationId xmlns:a16="http://schemas.microsoft.com/office/drawing/2014/main" id="{8CEF3468-D174-A643-A562-2947B620D1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43904" y="2320185"/>
            <a:ext cx="2971662" cy="711313"/>
          </a:xfrm>
          <a:custGeom>
            <a:avLst/>
            <a:gdLst>
              <a:gd name="T0" fmla="*/ 0 w 5009"/>
              <a:gd name="T1" fmla="*/ 2269 h 2270"/>
              <a:gd name="T2" fmla="*/ 568 w 5009"/>
              <a:gd name="T3" fmla="*/ 2269 h 2270"/>
              <a:gd name="T4" fmla="*/ 568 w 5009"/>
              <a:gd name="T5" fmla="*/ 2269 h 2270"/>
              <a:gd name="T6" fmla="*/ 2504 w 5009"/>
              <a:gd name="T7" fmla="*/ 514 h 2270"/>
              <a:gd name="T8" fmla="*/ 4441 w 5009"/>
              <a:gd name="T9" fmla="*/ 2269 h 2270"/>
              <a:gd name="T10" fmla="*/ 5008 w 5009"/>
              <a:gd name="T11" fmla="*/ 2269 h 2270"/>
              <a:gd name="T12" fmla="*/ 2504 w 5009"/>
              <a:gd name="T13" fmla="*/ 0 h 2270"/>
              <a:gd name="T14" fmla="*/ 2504 w 5009"/>
              <a:gd name="T15" fmla="*/ 0 h 2270"/>
              <a:gd name="T16" fmla="*/ 0 w 5009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9" h="2270">
                <a:moveTo>
                  <a:pt x="0" y="2269"/>
                </a:moveTo>
                <a:lnTo>
                  <a:pt x="568" y="2269"/>
                </a:lnTo>
                <a:lnTo>
                  <a:pt x="568" y="2269"/>
                </a:lnTo>
                <a:cubicBezTo>
                  <a:pt x="1303" y="1603"/>
                  <a:pt x="1757" y="1192"/>
                  <a:pt x="2504" y="514"/>
                </a:cubicBezTo>
                <a:lnTo>
                  <a:pt x="4441" y="2269"/>
                </a:lnTo>
                <a:lnTo>
                  <a:pt x="5008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6" y="941"/>
                  <a:pt x="1682" y="745"/>
                  <a:pt x="0" y="2269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5" name="Freeform 6">
            <a:extLst>
              <a:ext uri="{FF2B5EF4-FFF2-40B4-BE49-F238E27FC236}">
                <a16:creationId xmlns:a16="http://schemas.microsoft.com/office/drawing/2014/main" id="{916C34B4-DB81-2C46-8599-6052413917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28273" y="2462922"/>
            <a:ext cx="2404875" cy="4395078"/>
          </a:xfrm>
          <a:custGeom>
            <a:avLst/>
            <a:gdLst>
              <a:gd name="T0" fmla="*/ 3873 w 3874"/>
              <a:gd name="T1" fmla="*/ 1755 h 13989"/>
              <a:gd name="T2" fmla="*/ 3873 w 3874"/>
              <a:gd name="T3" fmla="*/ 13988 h 13989"/>
              <a:gd name="T4" fmla="*/ 0 w 3874"/>
              <a:gd name="T5" fmla="*/ 13988 h 13989"/>
              <a:gd name="T6" fmla="*/ 0 w 3874"/>
              <a:gd name="T7" fmla="*/ 1755 h 13989"/>
              <a:gd name="T8" fmla="*/ 0 w 3874"/>
              <a:gd name="T9" fmla="*/ 1755 h 13989"/>
              <a:gd name="T10" fmla="*/ 1936 w 3874"/>
              <a:gd name="T11" fmla="*/ 0 h 13989"/>
              <a:gd name="T12" fmla="*/ 3873 w 3874"/>
              <a:gd name="T13" fmla="*/ 1755 h 13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4" h="13989">
                <a:moveTo>
                  <a:pt x="3873" y="1755"/>
                </a:moveTo>
                <a:lnTo>
                  <a:pt x="3873" y="13988"/>
                </a:lnTo>
                <a:lnTo>
                  <a:pt x="0" y="13988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89"/>
                  <a:pt x="1189" y="678"/>
                  <a:pt x="1936" y="0"/>
                </a:cubicBezTo>
                <a:lnTo>
                  <a:pt x="3873" y="1755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6" name="Freeform 7">
            <a:extLst>
              <a:ext uri="{FF2B5EF4-FFF2-40B4-BE49-F238E27FC236}">
                <a16:creationId xmlns:a16="http://schemas.microsoft.com/office/drawing/2014/main" id="{6D10D34F-C16C-0448-8301-EF9BBDED98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83788" y="2601411"/>
            <a:ext cx="2093845" cy="4121056"/>
          </a:xfrm>
          <a:custGeom>
            <a:avLst/>
            <a:gdLst>
              <a:gd name="T0" fmla="*/ 3125 w 3126"/>
              <a:gd name="T1" fmla="*/ 1416 h 13124"/>
              <a:gd name="T2" fmla="*/ 3125 w 3126"/>
              <a:gd name="T3" fmla="*/ 13123 h 13124"/>
              <a:gd name="T4" fmla="*/ 0 w 3126"/>
              <a:gd name="T5" fmla="*/ 13123 h 13124"/>
              <a:gd name="T6" fmla="*/ 0 w 3126"/>
              <a:gd name="T7" fmla="*/ 1416 h 13124"/>
              <a:gd name="T8" fmla="*/ 0 w 3126"/>
              <a:gd name="T9" fmla="*/ 1416 h 13124"/>
              <a:gd name="T10" fmla="*/ 1562 w 3126"/>
              <a:gd name="T11" fmla="*/ 0 h 13124"/>
              <a:gd name="T12" fmla="*/ 3125 w 3126"/>
              <a:gd name="T13" fmla="*/ 1416 h 13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6" h="13124">
                <a:moveTo>
                  <a:pt x="3125" y="1416"/>
                </a:moveTo>
                <a:lnTo>
                  <a:pt x="3125" y="13123"/>
                </a:lnTo>
                <a:lnTo>
                  <a:pt x="0" y="13123"/>
                </a:lnTo>
                <a:lnTo>
                  <a:pt x="0" y="1416"/>
                </a:lnTo>
                <a:lnTo>
                  <a:pt x="0" y="1416"/>
                </a:lnTo>
                <a:cubicBezTo>
                  <a:pt x="593" y="879"/>
                  <a:pt x="959" y="546"/>
                  <a:pt x="1562" y="0"/>
                </a:cubicBezTo>
                <a:lnTo>
                  <a:pt x="3125" y="1416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21302A1-A955-3C4E-8E31-5110567194E0}"/>
              </a:ext>
            </a:extLst>
          </p:cNvPr>
          <p:cNvSpPr txBox="1"/>
          <p:nvPr userDrawn="1"/>
        </p:nvSpPr>
        <p:spPr>
          <a:xfrm>
            <a:off x="12462986" y="3699388"/>
            <a:ext cx="0" cy="0"/>
          </a:xfrm>
          <a:prstGeom prst="rect">
            <a:avLst/>
          </a:prstGeom>
        </p:spPr>
        <p:txBody>
          <a:bodyPr vert="horz" wrap="none" lIns="76200" tIns="38100" rIns="76200" bIns="38100" rtlCol="0">
            <a:normAutofit fontScale="25000" lnSpcReduction="20000"/>
          </a:bodyPr>
          <a:lstStyle/>
          <a:p>
            <a:pPr algn="r"/>
            <a:endParaRPr lang="en-US" sz="2000" spc="0"/>
          </a:p>
        </p:txBody>
      </p:sp>
      <p:sp>
        <p:nvSpPr>
          <p:cNvPr id="101" name="Freeform 2">
            <a:extLst>
              <a:ext uri="{FF2B5EF4-FFF2-40B4-BE49-F238E27FC236}">
                <a16:creationId xmlns:a16="http://schemas.microsoft.com/office/drawing/2014/main" id="{D63DC3C0-23CF-3C48-80D9-40DFD80618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63882" y="5500380"/>
            <a:ext cx="2852531" cy="1357621"/>
          </a:xfrm>
          <a:custGeom>
            <a:avLst/>
            <a:gdLst>
              <a:gd name="T0" fmla="*/ 4440 w 5782"/>
              <a:gd name="T1" fmla="*/ 608 h 3528"/>
              <a:gd name="T2" fmla="*/ 5781 w 5782"/>
              <a:gd name="T3" fmla="*/ 3527 h 3528"/>
              <a:gd name="T4" fmla="*/ 1908 w 5782"/>
              <a:gd name="T5" fmla="*/ 3527 h 3528"/>
              <a:gd name="T6" fmla="*/ 567 w 5782"/>
              <a:gd name="T7" fmla="*/ 608 h 3528"/>
              <a:gd name="T8" fmla="*/ 0 w 5782"/>
              <a:gd name="T9" fmla="*/ 608 h 3528"/>
              <a:gd name="T10" fmla="*/ 0 w 5782"/>
              <a:gd name="T11" fmla="*/ 608 h 3528"/>
              <a:gd name="T12" fmla="*/ 2224 w 5782"/>
              <a:gd name="T13" fmla="*/ 0 h 3528"/>
              <a:gd name="T14" fmla="*/ 5007 w 5782"/>
              <a:gd name="T15" fmla="*/ 608 h 3528"/>
              <a:gd name="T16" fmla="*/ 4440 w 5782"/>
              <a:gd name="T17" fmla="*/ 608 h 3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82" h="3528">
                <a:moveTo>
                  <a:pt x="4440" y="608"/>
                </a:moveTo>
                <a:lnTo>
                  <a:pt x="5781" y="3527"/>
                </a:lnTo>
                <a:lnTo>
                  <a:pt x="1908" y="3527"/>
                </a:lnTo>
                <a:lnTo>
                  <a:pt x="567" y="608"/>
                </a:lnTo>
                <a:lnTo>
                  <a:pt x="0" y="608"/>
                </a:lnTo>
                <a:lnTo>
                  <a:pt x="0" y="608"/>
                </a:lnTo>
                <a:cubicBezTo>
                  <a:pt x="1493" y="199"/>
                  <a:pt x="1302" y="252"/>
                  <a:pt x="2224" y="0"/>
                </a:cubicBezTo>
                <a:lnTo>
                  <a:pt x="5007" y="608"/>
                </a:lnTo>
                <a:lnTo>
                  <a:pt x="4440" y="608"/>
                </a:ln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2" name="Freeform 8">
            <a:extLst>
              <a:ext uri="{FF2B5EF4-FFF2-40B4-BE49-F238E27FC236}">
                <a16:creationId xmlns:a16="http://schemas.microsoft.com/office/drawing/2014/main" id="{E9DD17E9-DB40-274D-BE2E-DDB39F6489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66232" y="4968807"/>
            <a:ext cx="2404535" cy="427053"/>
          </a:xfrm>
          <a:custGeom>
            <a:avLst/>
            <a:gdLst>
              <a:gd name="T0" fmla="*/ 0 w 5007"/>
              <a:gd name="T1" fmla="*/ 2269 h 2270"/>
              <a:gd name="T2" fmla="*/ 567 w 5007"/>
              <a:gd name="T3" fmla="*/ 2269 h 2270"/>
              <a:gd name="T4" fmla="*/ 567 w 5007"/>
              <a:gd name="T5" fmla="*/ 2269 h 2270"/>
              <a:gd name="T6" fmla="*/ 2504 w 5007"/>
              <a:gd name="T7" fmla="*/ 514 h 2270"/>
              <a:gd name="T8" fmla="*/ 4439 w 5007"/>
              <a:gd name="T9" fmla="*/ 2269 h 2270"/>
              <a:gd name="T10" fmla="*/ 5006 w 5007"/>
              <a:gd name="T11" fmla="*/ 2269 h 2270"/>
              <a:gd name="T12" fmla="*/ 2504 w 5007"/>
              <a:gd name="T13" fmla="*/ 0 h 2270"/>
              <a:gd name="T14" fmla="*/ 2504 w 5007"/>
              <a:gd name="T15" fmla="*/ 0 h 2270"/>
              <a:gd name="T16" fmla="*/ 0 w 5007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7" h="2270">
                <a:moveTo>
                  <a:pt x="0" y="2269"/>
                </a:moveTo>
                <a:lnTo>
                  <a:pt x="567" y="2269"/>
                </a:lnTo>
                <a:lnTo>
                  <a:pt x="567" y="2269"/>
                </a:lnTo>
                <a:cubicBezTo>
                  <a:pt x="1302" y="1604"/>
                  <a:pt x="1756" y="1192"/>
                  <a:pt x="2504" y="514"/>
                </a:cubicBezTo>
                <a:lnTo>
                  <a:pt x="4439" y="2269"/>
                </a:lnTo>
                <a:lnTo>
                  <a:pt x="5006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5" y="941"/>
                  <a:pt x="1681" y="746"/>
                  <a:pt x="0" y="2269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3" name="Freeform 9">
            <a:extLst>
              <a:ext uri="{FF2B5EF4-FFF2-40B4-BE49-F238E27FC236}">
                <a16:creationId xmlns:a16="http://schemas.microsoft.com/office/drawing/2014/main" id="{B45B1E33-8A48-8C48-93C3-92BCFDAECB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25850" y="5063613"/>
            <a:ext cx="1887250" cy="1794388"/>
          </a:xfrm>
          <a:custGeom>
            <a:avLst/>
            <a:gdLst>
              <a:gd name="T0" fmla="*/ 3872 w 3873"/>
              <a:gd name="T1" fmla="*/ 1755 h 10860"/>
              <a:gd name="T2" fmla="*/ 3872 w 3873"/>
              <a:gd name="T3" fmla="*/ 10859 h 10860"/>
              <a:gd name="T4" fmla="*/ 0 w 3873"/>
              <a:gd name="T5" fmla="*/ 10859 h 10860"/>
              <a:gd name="T6" fmla="*/ 0 w 3873"/>
              <a:gd name="T7" fmla="*/ 1755 h 10860"/>
              <a:gd name="T8" fmla="*/ 0 w 3873"/>
              <a:gd name="T9" fmla="*/ 1755 h 10860"/>
              <a:gd name="T10" fmla="*/ 1937 w 3873"/>
              <a:gd name="T11" fmla="*/ 0 h 10860"/>
              <a:gd name="T12" fmla="*/ 3872 w 3873"/>
              <a:gd name="T13" fmla="*/ 1755 h 10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3" h="10860">
                <a:moveTo>
                  <a:pt x="3872" y="1755"/>
                </a:moveTo>
                <a:lnTo>
                  <a:pt x="3872" y="10859"/>
                </a:lnTo>
                <a:lnTo>
                  <a:pt x="0" y="10859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90"/>
                  <a:pt x="1189" y="678"/>
                  <a:pt x="1937" y="0"/>
                </a:cubicBezTo>
                <a:lnTo>
                  <a:pt x="3872" y="1755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4" name="Freeform 10">
            <a:extLst>
              <a:ext uri="{FF2B5EF4-FFF2-40B4-BE49-F238E27FC236}">
                <a16:creationId xmlns:a16="http://schemas.microsoft.com/office/drawing/2014/main" id="{4FF0433B-9FDD-2D4C-9614-B67605D8D2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22580" y="5145334"/>
            <a:ext cx="1695738" cy="1638583"/>
          </a:xfrm>
          <a:custGeom>
            <a:avLst/>
            <a:gdLst>
              <a:gd name="T0" fmla="*/ 3124 w 3125"/>
              <a:gd name="T1" fmla="*/ 1417 h 9996"/>
              <a:gd name="T2" fmla="*/ 3124 w 3125"/>
              <a:gd name="T3" fmla="*/ 9995 h 9996"/>
              <a:gd name="T4" fmla="*/ 0 w 3125"/>
              <a:gd name="T5" fmla="*/ 9995 h 9996"/>
              <a:gd name="T6" fmla="*/ 0 w 3125"/>
              <a:gd name="T7" fmla="*/ 1417 h 9996"/>
              <a:gd name="T8" fmla="*/ 0 w 3125"/>
              <a:gd name="T9" fmla="*/ 1417 h 9996"/>
              <a:gd name="T10" fmla="*/ 1563 w 3125"/>
              <a:gd name="T11" fmla="*/ 0 h 9996"/>
              <a:gd name="T12" fmla="*/ 3124 w 3125"/>
              <a:gd name="T13" fmla="*/ 1417 h 9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5" h="9996">
                <a:moveTo>
                  <a:pt x="3124" y="1417"/>
                </a:moveTo>
                <a:lnTo>
                  <a:pt x="3124" y="9995"/>
                </a:lnTo>
                <a:lnTo>
                  <a:pt x="0" y="9995"/>
                </a:lnTo>
                <a:lnTo>
                  <a:pt x="0" y="1417"/>
                </a:lnTo>
                <a:lnTo>
                  <a:pt x="0" y="1417"/>
                </a:lnTo>
                <a:cubicBezTo>
                  <a:pt x="593" y="879"/>
                  <a:pt x="959" y="547"/>
                  <a:pt x="1563" y="0"/>
                </a:cubicBezTo>
                <a:lnTo>
                  <a:pt x="3124" y="1417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7" name="Freeform 5">
            <a:extLst>
              <a:ext uri="{FF2B5EF4-FFF2-40B4-BE49-F238E27FC236}">
                <a16:creationId xmlns:a16="http://schemas.microsoft.com/office/drawing/2014/main" id="{DE93FA90-9125-7448-B7F3-B920456D7F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9904" y="1980870"/>
            <a:ext cx="2971662" cy="766516"/>
          </a:xfrm>
          <a:custGeom>
            <a:avLst/>
            <a:gdLst>
              <a:gd name="T0" fmla="*/ 0 w 5009"/>
              <a:gd name="T1" fmla="*/ 2269 h 2270"/>
              <a:gd name="T2" fmla="*/ 568 w 5009"/>
              <a:gd name="T3" fmla="*/ 2269 h 2270"/>
              <a:gd name="T4" fmla="*/ 568 w 5009"/>
              <a:gd name="T5" fmla="*/ 2269 h 2270"/>
              <a:gd name="T6" fmla="*/ 2504 w 5009"/>
              <a:gd name="T7" fmla="*/ 514 h 2270"/>
              <a:gd name="T8" fmla="*/ 4441 w 5009"/>
              <a:gd name="T9" fmla="*/ 2269 h 2270"/>
              <a:gd name="T10" fmla="*/ 5008 w 5009"/>
              <a:gd name="T11" fmla="*/ 2269 h 2270"/>
              <a:gd name="T12" fmla="*/ 2504 w 5009"/>
              <a:gd name="T13" fmla="*/ 0 h 2270"/>
              <a:gd name="T14" fmla="*/ 2504 w 5009"/>
              <a:gd name="T15" fmla="*/ 0 h 2270"/>
              <a:gd name="T16" fmla="*/ 0 w 5009"/>
              <a:gd name="T17" fmla="*/ 2269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09" h="2270">
                <a:moveTo>
                  <a:pt x="0" y="2269"/>
                </a:moveTo>
                <a:lnTo>
                  <a:pt x="568" y="2269"/>
                </a:lnTo>
                <a:lnTo>
                  <a:pt x="568" y="2269"/>
                </a:lnTo>
                <a:cubicBezTo>
                  <a:pt x="1303" y="1603"/>
                  <a:pt x="1757" y="1192"/>
                  <a:pt x="2504" y="514"/>
                </a:cubicBezTo>
                <a:lnTo>
                  <a:pt x="4441" y="2269"/>
                </a:lnTo>
                <a:lnTo>
                  <a:pt x="5008" y="2269"/>
                </a:lnTo>
                <a:lnTo>
                  <a:pt x="2504" y="0"/>
                </a:lnTo>
                <a:lnTo>
                  <a:pt x="2504" y="0"/>
                </a:lnTo>
                <a:cubicBezTo>
                  <a:pt x="1466" y="941"/>
                  <a:pt x="1682" y="745"/>
                  <a:pt x="0" y="2269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8" name="Freeform 6">
            <a:extLst>
              <a:ext uri="{FF2B5EF4-FFF2-40B4-BE49-F238E27FC236}">
                <a16:creationId xmlns:a16="http://schemas.microsoft.com/office/drawing/2014/main" id="{1427081A-2B96-3540-8B3A-56ED68A5D9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94273" y="2121838"/>
            <a:ext cx="2404875" cy="4736162"/>
          </a:xfrm>
          <a:custGeom>
            <a:avLst/>
            <a:gdLst>
              <a:gd name="T0" fmla="*/ 3873 w 3874"/>
              <a:gd name="T1" fmla="*/ 1755 h 13989"/>
              <a:gd name="T2" fmla="*/ 3873 w 3874"/>
              <a:gd name="T3" fmla="*/ 13988 h 13989"/>
              <a:gd name="T4" fmla="*/ 0 w 3874"/>
              <a:gd name="T5" fmla="*/ 13988 h 13989"/>
              <a:gd name="T6" fmla="*/ 0 w 3874"/>
              <a:gd name="T7" fmla="*/ 1755 h 13989"/>
              <a:gd name="T8" fmla="*/ 0 w 3874"/>
              <a:gd name="T9" fmla="*/ 1755 h 13989"/>
              <a:gd name="T10" fmla="*/ 1936 w 3874"/>
              <a:gd name="T11" fmla="*/ 0 h 13989"/>
              <a:gd name="T12" fmla="*/ 3873 w 3874"/>
              <a:gd name="T13" fmla="*/ 1755 h 13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74" h="13989">
                <a:moveTo>
                  <a:pt x="3873" y="1755"/>
                </a:moveTo>
                <a:lnTo>
                  <a:pt x="3873" y="13988"/>
                </a:lnTo>
                <a:lnTo>
                  <a:pt x="0" y="13988"/>
                </a:lnTo>
                <a:lnTo>
                  <a:pt x="0" y="1755"/>
                </a:lnTo>
                <a:lnTo>
                  <a:pt x="0" y="1755"/>
                </a:lnTo>
                <a:cubicBezTo>
                  <a:pt x="735" y="1089"/>
                  <a:pt x="1189" y="678"/>
                  <a:pt x="1936" y="0"/>
                </a:cubicBezTo>
                <a:lnTo>
                  <a:pt x="3873" y="1755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109" name="Freeform 7">
            <a:extLst>
              <a:ext uri="{FF2B5EF4-FFF2-40B4-BE49-F238E27FC236}">
                <a16:creationId xmlns:a16="http://schemas.microsoft.com/office/drawing/2014/main" id="{A5C6ED3B-BBC1-F544-B3AD-0F1BABFD43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49788" y="2281593"/>
            <a:ext cx="2093845" cy="4440874"/>
          </a:xfrm>
          <a:custGeom>
            <a:avLst/>
            <a:gdLst>
              <a:gd name="T0" fmla="*/ 3125 w 3126"/>
              <a:gd name="T1" fmla="*/ 1416 h 13124"/>
              <a:gd name="T2" fmla="*/ 3125 w 3126"/>
              <a:gd name="T3" fmla="*/ 13123 h 13124"/>
              <a:gd name="T4" fmla="*/ 0 w 3126"/>
              <a:gd name="T5" fmla="*/ 13123 h 13124"/>
              <a:gd name="T6" fmla="*/ 0 w 3126"/>
              <a:gd name="T7" fmla="*/ 1416 h 13124"/>
              <a:gd name="T8" fmla="*/ 0 w 3126"/>
              <a:gd name="T9" fmla="*/ 1416 h 13124"/>
              <a:gd name="T10" fmla="*/ 1562 w 3126"/>
              <a:gd name="T11" fmla="*/ 0 h 13124"/>
              <a:gd name="T12" fmla="*/ 3125 w 3126"/>
              <a:gd name="T13" fmla="*/ 1416 h 13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26" h="13124">
                <a:moveTo>
                  <a:pt x="3125" y="1416"/>
                </a:moveTo>
                <a:lnTo>
                  <a:pt x="3125" y="13123"/>
                </a:lnTo>
                <a:lnTo>
                  <a:pt x="0" y="13123"/>
                </a:lnTo>
                <a:lnTo>
                  <a:pt x="0" y="1416"/>
                </a:lnTo>
                <a:lnTo>
                  <a:pt x="0" y="1416"/>
                </a:lnTo>
                <a:cubicBezTo>
                  <a:pt x="593" y="879"/>
                  <a:pt x="959" y="546"/>
                  <a:pt x="1562" y="0"/>
                </a:cubicBezTo>
                <a:lnTo>
                  <a:pt x="3125" y="1416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4500">
              <a:latin typeface="Lato Light" panose="020F0502020204030203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1A752A8-46EA-0946-AAF3-F535695C1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8765" y="1580148"/>
            <a:ext cx="4998783" cy="378111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773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667"/>
            </a:lvl2pPr>
            <a:lvl3pPr marL="1142954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667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A25C9442-B866-7E43-9D94-D7810C95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6695DFD0-A269-164D-AA63-FCD6F19FEF0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72903" y="1580148"/>
            <a:ext cx="4812380" cy="378111"/>
          </a:xfrm>
        </p:spPr>
        <p:txBody>
          <a:bodyPr anchor="t">
            <a:noAutofit/>
          </a:bodyPr>
          <a:lstStyle>
            <a:lvl1pPr marL="0" indent="0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773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120000"/>
              <a:buFont typeface="Wingdings" pitchFamily="2" charset="2"/>
              <a:buChar char="§"/>
              <a:defRPr sz="1667"/>
            </a:lvl2pPr>
            <a:lvl3pPr marL="1142954" indent="-228591">
              <a:spcBef>
                <a:spcPts val="333"/>
              </a:spcBef>
              <a:spcAft>
                <a:spcPts val="83"/>
              </a:spcAft>
              <a:buClr>
                <a:schemeClr val="accent1"/>
              </a:buClr>
              <a:buSzPct val="50000"/>
              <a:buFont typeface="Wingdings" pitchFamily="2" charset="2"/>
              <a:buChar char="q"/>
              <a:defRPr sz="1667"/>
            </a:lvl3pPr>
            <a:lvl4pPr marL="1600136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4pPr>
            <a:lvl5pPr marL="2057318" indent="-228591">
              <a:buClr>
                <a:schemeClr val="accent1"/>
              </a:buClr>
              <a:buSzPct val="120000"/>
              <a:buFont typeface="Wingdings" pitchFamily="2" charset="2"/>
              <a:buChar char="§"/>
              <a:defRPr sz="21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Text Placeholder 28">
            <a:extLst>
              <a:ext uri="{FF2B5EF4-FFF2-40B4-BE49-F238E27FC236}">
                <a16:creationId xmlns:a16="http://schemas.microsoft.com/office/drawing/2014/main" id="{5B44FBD5-DF09-2348-B142-B021CD4089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94130" y="4259179"/>
            <a:ext cx="2089355" cy="1074820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Text Placeholder 28">
            <a:extLst>
              <a:ext uri="{FF2B5EF4-FFF2-40B4-BE49-F238E27FC236}">
                <a16:creationId xmlns:a16="http://schemas.microsoft.com/office/drawing/2014/main" id="{7A9F6683-5FB9-8C49-99AE-F33CC60B53F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441987" y="5903496"/>
            <a:ext cx="1747382" cy="874294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Text Placeholder 28">
            <a:extLst>
              <a:ext uri="{FF2B5EF4-FFF2-40B4-BE49-F238E27FC236}">
                <a16:creationId xmlns:a16="http://schemas.microsoft.com/office/drawing/2014/main" id="{DF913A6E-CEA5-2241-902A-B71762064CF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127500" y="5743074"/>
            <a:ext cx="1703805" cy="1034716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28">
            <a:extLst>
              <a:ext uri="{FF2B5EF4-FFF2-40B4-BE49-F238E27FC236}">
                <a16:creationId xmlns:a16="http://schemas.microsoft.com/office/drawing/2014/main" id="{CA86A44F-091F-F74B-8CAD-3F32E3442D9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55557" y="3890211"/>
            <a:ext cx="2067298" cy="1604210"/>
          </a:xfrm>
        </p:spPr>
        <p:txBody>
          <a:bodyPr>
            <a:noAutofit/>
          </a:bodyPr>
          <a:lstStyle>
            <a:lvl1pPr marL="0" indent="0" algn="ctr">
              <a:buNone/>
              <a:defRPr sz="1833" b="0" i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182" indent="0">
              <a:buNone/>
              <a:defRPr sz="1833"/>
            </a:lvl2pPr>
            <a:lvl3pPr marL="914363" indent="0">
              <a:buNone/>
              <a:defRPr sz="1833"/>
            </a:lvl3pPr>
            <a:lvl4pPr marL="1371545" indent="0">
              <a:buNone/>
              <a:defRPr sz="1833"/>
            </a:lvl4pPr>
            <a:lvl5pPr marL="1828727" indent="0">
              <a:buNone/>
              <a:defRPr sz="18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Text Placeholder 32">
            <a:extLst>
              <a:ext uri="{FF2B5EF4-FFF2-40B4-BE49-F238E27FC236}">
                <a16:creationId xmlns:a16="http://schemas.microsoft.com/office/drawing/2014/main" id="{9D14ED1A-B293-434D-BA72-E1A8AA2A79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0159" y="3497179"/>
            <a:ext cx="1258094" cy="375246"/>
          </a:xfrm>
        </p:spPr>
        <p:txBody>
          <a:bodyPr anchor="ctr">
            <a:noAutofit/>
          </a:bodyPr>
          <a:lstStyle>
            <a:lvl1pPr marL="0" indent="0" algn="ctr">
              <a:buNone/>
              <a:defRPr sz="2333" b="1" i="0">
                <a:solidFill>
                  <a:schemeClr val="accen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3" name="Text Placeholder 32">
            <a:extLst>
              <a:ext uri="{FF2B5EF4-FFF2-40B4-BE49-F238E27FC236}">
                <a16:creationId xmlns:a16="http://schemas.microsoft.com/office/drawing/2014/main" id="{F5801857-0D69-654B-9245-3DF8535662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0356" y="5390148"/>
            <a:ext cx="1258094" cy="327324"/>
          </a:xfrm>
        </p:spPr>
        <p:txBody>
          <a:bodyPr anchor="ctr">
            <a:noAutofit/>
          </a:bodyPr>
          <a:lstStyle>
            <a:lvl1pPr marL="0" indent="0" algn="ctr">
              <a:buNone/>
              <a:defRPr sz="2333" b="1" i="0">
                <a:solidFill>
                  <a:schemeClr val="accent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4" name="Text Placeholder 32">
            <a:extLst>
              <a:ext uri="{FF2B5EF4-FFF2-40B4-BE49-F238E27FC236}">
                <a16:creationId xmlns:a16="http://schemas.microsoft.com/office/drawing/2014/main" id="{B2F84695-AB76-A14B-9E7F-25DFAEACF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9761" y="3863795"/>
            <a:ext cx="1258094" cy="375246"/>
          </a:xfrm>
        </p:spPr>
        <p:txBody>
          <a:bodyPr anchor="ctr">
            <a:noAutofit/>
          </a:bodyPr>
          <a:lstStyle>
            <a:lvl1pPr marL="0" indent="0" algn="ctr">
              <a:buNone/>
              <a:defRPr sz="2333" b="1" i="0">
                <a:solidFill>
                  <a:schemeClr val="accent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25" name="Text Placeholder 32">
            <a:extLst>
              <a:ext uri="{FF2B5EF4-FFF2-40B4-BE49-F238E27FC236}">
                <a16:creationId xmlns:a16="http://schemas.microsoft.com/office/drawing/2014/main" id="{45DB8ACF-4814-9745-A93C-9F6213048F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86631" y="5516480"/>
            <a:ext cx="1258094" cy="375246"/>
          </a:xfrm>
        </p:spPr>
        <p:txBody>
          <a:bodyPr anchor="ctr">
            <a:noAutofit/>
          </a:bodyPr>
          <a:lstStyle>
            <a:lvl1pPr marL="0" indent="0" algn="ctr">
              <a:buNone/>
              <a:defRPr sz="2333" b="1" i="0">
                <a:solidFill>
                  <a:schemeClr val="accent4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 sz="1167"/>
            </a:lvl2pPr>
            <a:lvl3pPr>
              <a:defRPr sz="917"/>
            </a:lvl3pPr>
            <a:lvl4pPr>
              <a:defRPr sz="917"/>
            </a:lvl4pPr>
            <a:lvl5pPr>
              <a:defRPr sz="917"/>
            </a:lvl5pPr>
          </a:lstStyle>
          <a:p>
            <a:pPr lvl="0"/>
            <a:r>
              <a:rPr lang="en-US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47782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1536">
          <p15:clr>
            <a:srgbClr val="FBAE40"/>
          </p15:clr>
        </p15:guide>
        <p15:guide id="10" pos="2568">
          <p15:clr>
            <a:srgbClr val="FBAE40"/>
          </p15:clr>
        </p15:guide>
        <p15:guide id="12" pos="6480">
          <p15:clr>
            <a:srgbClr val="FBAE40"/>
          </p15:clr>
        </p15:guide>
        <p15:guide id="13">
          <p15:clr>
            <a:srgbClr val="FBAE40"/>
          </p15:clr>
        </p15:guide>
        <p15:guide id="15" orient="horz" pos="2616">
          <p15:clr>
            <a:srgbClr val="FBAE40"/>
          </p15:clr>
        </p15:guide>
        <p15:guide id="16" orient="horz" pos="48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0750" y="1808246"/>
            <a:ext cx="10299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3">
            <a:extLst>
              <a:ext uri="{FF2B5EF4-FFF2-40B4-BE49-F238E27FC236}">
                <a16:creationId xmlns:a16="http://schemas.microsoft.com/office/drawing/2014/main" id="{6AB1BB2A-21B6-3B41-B44E-0C9568461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0" y="330868"/>
            <a:ext cx="10350500" cy="82511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745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96" r:id="rId25"/>
    <p:sldLayoutId id="2147483700" r:id="rId26"/>
    <p:sldLayoutId id="2147483701" r:id="rId27"/>
    <p:sldLayoutId id="2147483704" r:id="rId28"/>
    <p:sldLayoutId id="2147483705" r:id="rId29"/>
    <p:sldLayoutId id="2147483706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6" r:id="rId38"/>
    <p:sldLayoutId id="2147483717" r:id="rId39"/>
    <p:sldLayoutId id="2147483719" r:id="rId40"/>
    <p:sldLayoutId id="2147483721" r:id="rId41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3333" b="1" kern="1200">
          <a:gradFill>
            <a:gsLst>
              <a:gs pos="0">
                <a:schemeClr val="accent1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atin typeface="Lato Black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85000"/>
              <a:lumOff val="1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85000"/>
              <a:lumOff val="1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85000"/>
              <a:lumOff val="1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85000"/>
              <a:lumOff val="15000"/>
            </a:schemeClr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696">
          <p15:clr>
            <a:srgbClr val="F26B43"/>
          </p15:clr>
        </p15:guide>
        <p15:guide id="3" pos="8520">
          <p15:clr>
            <a:srgbClr val="F26B43"/>
          </p15:clr>
        </p15:guide>
        <p15:guide id="4" pos="4608">
          <p15:clr>
            <a:srgbClr val="F26B43"/>
          </p15:clr>
        </p15:guide>
        <p15:guide id="5" orient="horz" pos="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6C86DD5-E1BD-4E27-BA0A-F8B88D3A2A30}" type="datetimeFigureOut">
              <a:rPr lang="en-US" smtClean="0"/>
              <a:t>9/23/24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7EB96BD-3426-41C8-B99D-93F6FAA2F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aitlin.blockus@valleyvision.org" TargetMode="External"/><Relationship Id="rId2" Type="http://schemas.openxmlformats.org/officeDocument/2006/relationships/hyperlink" Target="mailto:renee.john@valleyvision.org" TargetMode="Externa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bony.benzing@losrios.edu" TargetMode="External"/><Relationship Id="rId2" Type="http://schemas.openxmlformats.org/officeDocument/2006/relationships/hyperlink" Target="mailto:Ebony.benzing@losrios.edu" TargetMode="Externa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37" y="2136315"/>
            <a:ext cx="11163325" cy="2198798"/>
          </a:xfrm>
        </p:spPr>
        <p:txBody>
          <a:bodyPr/>
          <a:lstStyle/>
          <a:p>
            <a:r>
              <a:rPr lang="en-US" dirty="0"/>
              <a:t>Precision Manufacturing Industry Roundtable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0209BFF-14BF-3CB0-4DB1-CE82ADB3C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777" y="5528491"/>
            <a:ext cx="8665702" cy="829180"/>
          </a:xfrm>
        </p:spPr>
        <p:txBody>
          <a:bodyPr/>
          <a:lstStyle/>
          <a:p>
            <a:endParaRPr lang="en-US" sz="4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6F5D9-BB12-C467-EB69-0C9D4C485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September 24,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B1B414-57E0-41AF-F335-793A0283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80" y="222032"/>
            <a:ext cx="2793093" cy="959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00B83E-8DC9-AA93-76D6-BF8F616DB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509" y="222031"/>
            <a:ext cx="687219" cy="9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51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2186-04D9-DA9E-6AF4-E6083F68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Joining!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52AE7-6FC9-17A5-8212-78C6E5E5D511}"/>
              </a:ext>
            </a:extLst>
          </p:cNvPr>
          <p:cNvSpPr txBox="1"/>
          <p:nvPr/>
        </p:nvSpPr>
        <p:spPr>
          <a:xfrm>
            <a:off x="920750" y="1938130"/>
            <a:ext cx="2180259" cy="279289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endParaRPr lang="en-US" sz="2400" spc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6EE679-0F15-5346-17EF-08183251C6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1155978"/>
            <a:ext cx="10374312" cy="560927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</a:rPr>
              <a:t>For more information, please contact: </a:t>
            </a:r>
          </a:p>
          <a:p>
            <a:pPr>
              <a:lnSpc>
                <a:spcPct val="100000"/>
              </a:lnSpc>
              <a:buClr>
                <a:schemeClr val="accent1"/>
              </a:buClr>
            </a:pPr>
            <a:endParaRPr lang="en-US" sz="2800" i="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</a:rPr>
              <a:t>Renee John, Managing Director, Valley Vision</a:t>
            </a:r>
          </a:p>
          <a:p>
            <a:pPr>
              <a:spcAft>
                <a:spcPts val="4200"/>
              </a:spcAft>
              <a:buClr>
                <a:schemeClr val="accent1"/>
              </a:buClr>
            </a:pPr>
            <a:r>
              <a:rPr lang="en-US" sz="2800" b="0" i="0" dirty="0">
                <a:solidFill>
                  <a:schemeClr val="tx1"/>
                </a:solidFill>
                <a:effectLst/>
                <a:ea typeface="Times New Roman" panose="02020603050405020304" pitchFamily="18" charset="0"/>
                <a:hlinkClick r:id="rId2"/>
              </a:rPr>
              <a:t>renee.john@valleyvision</a:t>
            </a: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  <a:hlinkClick r:id="rId2"/>
              </a:rPr>
              <a:t>.org</a:t>
            </a:r>
            <a:endParaRPr lang="en-US" sz="2800" i="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chemeClr val="accent1"/>
              </a:buClr>
            </a:pP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</a:rPr>
              <a:t>Caitlin </a:t>
            </a:r>
            <a:r>
              <a:rPr lang="en-US" sz="2800" i="0" dirty="0" err="1">
                <a:solidFill>
                  <a:schemeClr val="tx1"/>
                </a:solidFill>
                <a:ea typeface="Times New Roman" panose="02020603050405020304" pitchFamily="18" charset="0"/>
              </a:rPr>
              <a:t>Blockus</a:t>
            </a: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</a:rPr>
              <a:t>, Project Manager, Valley Vision</a:t>
            </a:r>
          </a:p>
          <a:p>
            <a:pPr>
              <a:spcAft>
                <a:spcPts val="4200"/>
              </a:spcAft>
              <a:buClr>
                <a:schemeClr val="accent1"/>
              </a:buClr>
            </a:pP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  <a:hlinkClick r:id="rId3"/>
              </a:rPr>
              <a:t>c</a:t>
            </a:r>
            <a:r>
              <a:rPr lang="en-US" sz="2800" b="0" i="0" dirty="0">
                <a:solidFill>
                  <a:schemeClr val="tx1"/>
                </a:solidFill>
                <a:effectLst/>
                <a:ea typeface="Times New Roman" panose="02020603050405020304" pitchFamily="18" charset="0"/>
                <a:hlinkClick r:id="rId3"/>
              </a:rPr>
              <a:t>aitlin.blockus@valleyvision</a:t>
            </a:r>
            <a:r>
              <a:rPr lang="en-US" sz="2800" i="0" dirty="0">
                <a:solidFill>
                  <a:schemeClr val="tx1"/>
                </a:solidFill>
                <a:ea typeface="Times New Roman" panose="02020603050405020304" pitchFamily="18" charset="0"/>
                <a:hlinkClick r:id="rId3"/>
              </a:rPr>
              <a:t>.org</a:t>
            </a:r>
            <a:endParaRPr lang="en-US" sz="2800" i="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7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9943-C2F8-93BF-94C5-EADC957458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Precision Manufacturing Roundtable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7D8C8-0137-AE34-694D-FC458E96DD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Nick Guptil, Associate Project Manager at GSEC</a:t>
            </a:r>
          </a:p>
        </p:txBody>
      </p:sp>
    </p:spTree>
    <p:extLst>
      <p:ext uri="{BB962C8B-B14F-4D97-AF65-F5344CB8AC3E}">
        <p14:creationId xmlns:p14="http://schemas.microsoft.com/office/powerpoint/2010/main" val="12555706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2186-04D9-DA9E-6AF4-E6083F68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Manufacturing Industry Roundtable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6CA7D-873C-5DE3-BC9D-65A2E033D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1155978"/>
            <a:ext cx="10374312" cy="5609279"/>
          </a:xfrm>
        </p:spPr>
        <p:txBody>
          <a:bodyPr anchor="ctr">
            <a:normAutofit/>
          </a:bodyPr>
          <a:lstStyle/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How has the regional or state economy affected your business? </a:t>
            </a:r>
          </a:p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What can change about the business environment to help your company or industry be more successful?</a:t>
            </a:r>
          </a:p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What specific information, datasets, or trends would you like to have access to? </a:t>
            </a:r>
          </a:p>
          <a:p>
            <a:pPr marL="342900" indent="-342900">
              <a:buFont typeface="+mj-lt"/>
              <a:buAutoNum type="arabicPeriod"/>
            </a:pPr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8198E-C984-E8FE-F8A9-0906A3CFA21C}"/>
              </a:ext>
            </a:extLst>
          </p:cNvPr>
          <p:cNvSpPr txBox="1"/>
          <p:nvPr/>
        </p:nvSpPr>
        <p:spPr>
          <a:xfrm>
            <a:off x="2895600" y="73152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r"/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418102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2186-04D9-DA9E-6AF4-E6083F68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Manufacturing Industry Roundtable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6CA7D-873C-5DE3-BC9D-65A2E033D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1155978"/>
            <a:ext cx="10374312" cy="5609279"/>
          </a:xfrm>
        </p:spPr>
        <p:txBody>
          <a:bodyPr anchor="ctr">
            <a:normAutofit/>
          </a:bodyPr>
          <a:lstStyle/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Does your company provide any additional support to your workforce such as childcare or transportation incentives?  </a:t>
            </a:r>
          </a:p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What services do you need to support your company’s growth and innovation in the region? </a:t>
            </a:r>
          </a:p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What would cause you to relocate out of the Capital Region? Where would you consider expanding your operations or moving to?</a:t>
            </a:r>
          </a:p>
          <a:p>
            <a:pPr marL="342900" indent="-342900">
              <a:buFont typeface="+mj-lt"/>
              <a:buAutoNum type="arabicPeriod"/>
            </a:pPr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8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1BD5-9248-006A-8AF4-EAC531931B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476E6-1EFA-7C8E-9498-C431FD5894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6E52E-D52B-9F7B-DE7A-8B3DE00898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8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1E086C-302A-9B53-00EA-D36D914683A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4:25 p.m.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4:30 p.m.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5:30 p.m.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6:35 p.m.</a:t>
            </a:r>
          </a:p>
          <a:p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E247C6-1D51-ABF8-5E13-E563228447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BB0B68-86BD-10A3-3098-A4DCB574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Roundtable 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DEA3C-E162-9154-F01C-EFF4615705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Welcome Remarks &amp; Kick-off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Renee John, Managing Director at Valley Vision, Dean Peckham, Executive Director at </a:t>
            </a:r>
            <a:r>
              <a:rPr lang="en-US" sz="2400" b="0" i="1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SVMA</a:t>
            </a:r>
            <a:r>
              <a:rPr lang="en-US" sz="24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&amp; Nick Guptil, Associate Project Manager at GSEC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0" i="1" dirty="0">
              <a:solidFill>
                <a:schemeClr val="bg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Valley Vision Industry Advisory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Renee John, Managing Director at Valley Vision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0" i="1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Precision Manufacturing Roundtable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>
                <a:solidFill>
                  <a:schemeClr val="bg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Nick Guptil, Associate Project Manager at GSEC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b="0" i="1" dirty="0">
              <a:solidFill>
                <a:schemeClr val="bg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Additional Reception &amp; Networking Time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0" i="1" dirty="0">
              <a:solidFill>
                <a:schemeClr val="bg1">
                  <a:lumMod val="50000"/>
                  <a:lumOff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33D6F6-8674-2AD8-7BCB-4C8C3BB858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1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FEFDF-96F3-C184-B1DB-E3883587A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Valley Vision Industry Advisory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DC9EE-1E76-9441-993D-DF97CA7FC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Renee John, Managing Director at Valley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75CA2-347B-5864-6066-8E706BB2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7" y="219246"/>
            <a:ext cx="2793093" cy="95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066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932627"/>
            <a:ext cx="10972365" cy="4239573"/>
            <a:chOff x="0" y="0"/>
            <a:chExt cx="4334762" cy="16748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34761" cy="1674893"/>
            </a:xfrm>
            <a:custGeom>
              <a:avLst/>
              <a:gdLst/>
              <a:ahLst/>
              <a:cxnLst/>
              <a:rect l="l" t="t" r="r" b="b"/>
              <a:pathLst>
                <a:path w="4334761" h="1674893">
                  <a:moveTo>
                    <a:pt x="23990" y="0"/>
                  </a:moveTo>
                  <a:lnTo>
                    <a:pt x="4310771" y="0"/>
                  </a:lnTo>
                  <a:cubicBezTo>
                    <a:pt x="4317134" y="0"/>
                    <a:pt x="4323236" y="2527"/>
                    <a:pt x="4327735" y="7026"/>
                  </a:cubicBezTo>
                  <a:cubicBezTo>
                    <a:pt x="4332234" y="11525"/>
                    <a:pt x="4334761" y="17627"/>
                    <a:pt x="4334761" y="23990"/>
                  </a:cubicBezTo>
                  <a:lnTo>
                    <a:pt x="4334761" y="1650903"/>
                  </a:lnTo>
                  <a:cubicBezTo>
                    <a:pt x="4334761" y="1657266"/>
                    <a:pt x="4332234" y="1663368"/>
                    <a:pt x="4327735" y="1667867"/>
                  </a:cubicBezTo>
                  <a:cubicBezTo>
                    <a:pt x="4323236" y="1672366"/>
                    <a:pt x="4317134" y="1674893"/>
                    <a:pt x="4310771" y="1674893"/>
                  </a:cubicBezTo>
                  <a:lnTo>
                    <a:pt x="23990" y="1674893"/>
                  </a:lnTo>
                  <a:cubicBezTo>
                    <a:pt x="17627" y="1674893"/>
                    <a:pt x="11525" y="1672366"/>
                    <a:pt x="7026" y="1667867"/>
                  </a:cubicBezTo>
                  <a:cubicBezTo>
                    <a:pt x="2527" y="1663368"/>
                    <a:pt x="0" y="1657266"/>
                    <a:pt x="0" y="1650903"/>
                  </a:cubicBezTo>
                  <a:lnTo>
                    <a:pt x="0" y="23990"/>
                  </a:lnTo>
                  <a:cubicBezTo>
                    <a:pt x="0" y="17627"/>
                    <a:pt x="2527" y="11525"/>
                    <a:pt x="7026" y="7026"/>
                  </a:cubicBezTo>
                  <a:cubicBezTo>
                    <a:pt x="11525" y="2527"/>
                    <a:pt x="17627" y="0"/>
                    <a:pt x="239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334762" cy="17510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759348" y="2375088"/>
            <a:ext cx="2881373" cy="1512721"/>
          </a:xfrm>
          <a:custGeom>
            <a:avLst/>
            <a:gdLst/>
            <a:ahLst/>
            <a:cxnLst/>
            <a:rect l="l" t="t" r="r" b="b"/>
            <a:pathLst>
              <a:path w="4322059" h="2269081">
                <a:moveTo>
                  <a:pt x="0" y="0"/>
                </a:moveTo>
                <a:lnTo>
                  <a:pt x="4322059" y="0"/>
                </a:lnTo>
                <a:lnTo>
                  <a:pt x="4322059" y="2269081"/>
                </a:lnTo>
                <a:lnTo>
                  <a:pt x="0" y="2269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15219" y="2581682"/>
            <a:ext cx="2326161" cy="878919"/>
          </a:xfrm>
          <a:custGeom>
            <a:avLst/>
            <a:gdLst/>
            <a:ahLst/>
            <a:cxnLst/>
            <a:rect l="l" t="t" r="r" b="b"/>
            <a:pathLst>
              <a:path w="3489242" h="1318378">
                <a:moveTo>
                  <a:pt x="0" y="0"/>
                </a:moveTo>
                <a:lnTo>
                  <a:pt x="3489242" y="0"/>
                </a:lnTo>
                <a:lnTo>
                  <a:pt x="3489242" y="1318379"/>
                </a:lnTo>
                <a:lnTo>
                  <a:pt x="0" y="131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792664" y="2479329"/>
            <a:ext cx="1696879" cy="1622017"/>
          </a:xfrm>
          <a:custGeom>
            <a:avLst/>
            <a:gdLst/>
            <a:ahLst/>
            <a:cxnLst/>
            <a:rect l="l" t="t" r="r" b="b"/>
            <a:pathLst>
              <a:path w="2545318" h="2433025">
                <a:moveTo>
                  <a:pt x="0" y="0"/>
                </a:moveTo>
                <a:lnTo>
                  <a:pt x="2545318" y="0"/>
                </a:lnTo>
                <a:lnTo>
                  <a:pt x="2545318" y="2433025"/>
                </a:lnTo>
                <a:lnTo>
                  <a:pt x="0" y="2433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97474" y="2696189"/>
            <a:ext cx="2539625" cy="860853"/>
          </a:xfrm>
          <a:custGeom>
            <a:avLst/>
            <a:gdLst/>
            <a:ahLst/>
            <a:cxnLst/>
            <a:rect l="l" t="t" r="r" b="b"/>
            <a:pathLst>
              <a:path w="3809437" h="1291280">
                <a:moveTo>
                  <a:pt x="0" y="0"/>
                </a:moveTo>
                <a:lnTo>
                  <a:pt x="3809436" y="0"/>
                </a:lnTo>
                <a:lnTo>
                  <a:pt x="3809436" y="1291280"/>
                </a:lnTo>
                <a:lnTo>
                  <a:pt x="0" y="1291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41380" y="4288420"/>
            <a:ext cx="1804809" cy="1494382"/>
          </a:xfrm>
          <a:custGeom>
            <a:avLst/>
            <a:gdLst/>
            <a:ahLst/>
            <a:cxnLst/>
            <a:rect l="l" t="t" r="r" b="b"/>
            <a:pathLst>
              <a:path w="2707214" h="2241573">
                <a:moveTo>
                  <a:pt x="0" y="0"/>
                </a:moveTo>
                <a:lnTo>
                  <a:pt x="2707214" y="0"/>
                </a:lnTo>
                <a:lnTo>
                  <a:pt x="2707214" y="2241573"/>
                </a:lnTo>
                <a:lnTo>
                  <a:pt x="0" y="2241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76896" y="4101346"/>
            <a:ext cx="745353" cy="1464205"/>
          </a:xfrm>
          <a:custGeom>
            <a:avLst/>
            <a:gdLst/>
            <a:ahLst/>
            <a:cxnLst/>
            <a:rect l="l" t="t" r="r" b="b"/>
            <a:pathLst>
              <a:path w="1118030" h="2196308">
                <a:moveTo>
                  <a:pt x="0" y="0"/>
                </a:moveTo>
                <a:lnTo>
                  <a:pt x="1118030" y="0"/>
                </a:lnTo>
                <a:lnTo>
                  <a:pt x="1118030" y="2196308"/>
                </a:lnTo>
                <a:lnTo>
                  <a:pt x="0" y="2196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5790" y="4215960"/>
            <a:ext cx="1234977" cy="1234977"/>
          </a:xfrm>
          <a:custGeom>
            <a:avLst/>
            <a:gdLst/>
            <a:ahLst/>
            <a:cxnLst/>
            <a:rect l="l" t="t" r="r" b="b"/>
            <a:pathLst>
              <a:path w="1852465" h="1852465">
                <a:moveTo>
                  <a:pt x="0" y="0"/>
                </a:moveTo>
                <a:lnTo>
                  <a:pt x="1852464" y="0"/>
                </a:lnTo>
                <a:lnTo>
                  <a:pt x="1852464" y="1852465"/>
                </a:lnTo>
                <a:lnTo>
                  <a:pt x="0" y="1852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89482" y="3710499"/>
            <a:ext cx="2149969" cy="867317"/>
          </a:xfrm>
          <a:custGeom>
            <a:avLst/>
            <a:gdLst/>
            <a:ahLst/>
            <a:cxnLst/>
            <a:rect l="l" t="t" r="r" b="b"/>
            <a:pathLst>
              <a:path w="3224953" h="1300975">
                <a:moveTo>
                  <a:pt x="0" y="0"/>
                </a:moveTo>
                <a:lnTo>
                  <a:pt x="3224952" y="0"/>
                </a:lnTo>
                <a:lnTo>
                  <a:pt x="3224952" y="1300975"/>
                </a:lnTo>
                <a:lnTo>
                  <a:pt x="0" y="1300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9496" y="3829200"/>
            <a:ext cx="1895101" cy="802570"/>
          </a:xfrm>
          <a:custGeom>
            <a:avLst/>
            <a:gdLst/>
            <a:ahLst/>
            <a:cxnLst/>
            <a:rect l="l" t="t" r="r" b="b"/>
            <a:pathLst>
              <a:path w="2842652" h="1203855">
                <a:moveTo>
                  <a:pt x="0" y="0"/>
                </a:moveTo>
                <a:lnTo>
                  <a:pt x="2842652" y="0"/>
                </a:lnTo>
                <a:lnTo>
                  <a:pt x="2842652" y="1203856"/>
                </a:lnTo>
                <a:lnTo>
                  <a:pt x="0" y="1203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35582" y="4817755"/>
            <a:ext cx="1295109" cy="1256255"/>
          </a:xfrm>
          <a:custGeom>
            <a:avLst/>
            <a:gdLst/>
            <a:ahLst/>
            <a:cxnLst/>
            <a:rect l="l" t="t" r="r" b="b"/>
            <a:pathLst>
              <a:path w="1942663" h="1884383">
                <a:moveTo>
                  <a:pt x="0" y="0"/>
                </a:moveTo>
                <a:lnTo>
                  <a:pt x="1942663" y="0"/>
                </a:lnTo>
                <a:lnTo>
                  <a:pt x="1942663" y="1884383"/>
                </a:lnTo>
                <a:lnTo>
                  <a:pt x="0" y="1884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9326" y="4972784"/>
            <a:ext cx="1809553" cy="1101226"/>
          </a:xfrm>
          <a:custGeom>
            <a:avLst/>
            <a:gdLst/>
            <a:ahLst/>
            <a:cxnLst/>
            <a:rect l="l" t="t" r="r" b="b"/>
            <a:pathLst>
              <a:path w="2714329" h="1651839">
                <a:moveTo>
                  <a:pt x="0" y="0"/>
                </a:moveTo>
                <a:lnTo>
                  <a:pt x="2714329" y="0"/>
                </a:lnTo>
                <a:lnTo>
                  <a:pt x="2714329" y="1651839"/>
                </a:lnTo>
                <a:lnTo>
                  <a:pt x="0" y="16518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3031" y="2239356"/>
            <a:ext cx="10340633" cy="168035"/>
          </a:xfrm>
          <a:custGeom>
            <a:avLst/>
            <a:gdLst/>
            <a:ahLst/>
            <a:cxnLst/>
            <a:rect l="l" t="t" r="r" b="b"/>
            <a:pathLst>
              <a:path w="15510950" h="252053">
                <a:moveTo>
                  <a:pt x="0" y="0"/>
                </a:moveTo>
                <a:lnTo>
                  <a:pt x="15510950" y="0"/>
                </a:lnTo>
                <a:lnTo>
                  <a:pt x="15510950" y="252053"/>
                </a:lnTo>
                <a:lnTo>
                  <a:pt x="0" y="252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067DDF-DB74-2969-0834-A5EE334A2A7C}"/>
              </a:ext>
            </a:extLst>
          </p:cNvPr>
          <p:cNvSpPr txBox="1"/>
          <p:nvPr/>
        </p:nvSpPr>
        <p:spPr>
          <a:xfrm>
            <a:off x="943031" y="555171"/>
            <a:ext cx="8571083" cy="92528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endParaRPr lang="en-US" sz="2400" spc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4908ECA-0BF6-FF41-B3DA-3DAE942F79C8}"/>
              </a:ext>
            </a:extLst>
          </p:cNvPr>
          <p:cNvSpPr txBox="1">
            <a:spLocks/>
          </p:cNvSpPr>
          <p:nvPr/>
        </p:nvSpPr>
        <p:spPr>
          <a:xfrm>
            <a:off x="382721" y="579558"/>
            <a:ext cx="10350500" cy="825110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33" b="1" kern="1200">
                <a:gradFill>
                  <a:gsLst>
                    <a:gs pos="0">
                      <a:schemeClr val="accent1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</a:gradFill>
                <a:latin typeface="Lato Black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Thank You to Our Supporters: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FEFDF-96F3-C184-B1DB-E3883587A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Valley Vision Industry Advisory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DC9EE-1E76-9441-993D-DF97CA7FC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750" y="4246770"/>
            <a:ext cx="6612164" cy="829180"/>
          </a:xfrm>
        </p:spPr>
        <p:txBody>
          <a:bodyPr/>
          <a:lstStyle/>
          <a:p>
            <a:pPr marL="45720" indent="0">
              <a:buNone/>
            </a:pPr>
            <a:r>
              <a:rPr lang="en-US" sz="3200" dirty="0"/>
              <a:t>Ebony Joy </a:t>
            </a:r>
            <a:r>
              <a:rPr lang="en-US" sz="3200" dirty="0" err="1"/>
              <a:t>Benzing</a:t>
            </a:r>
            <a:r>
              <a:rPr lang="en-US" sz="3200" dirty="0"/>
              <a:t>, Director </a:t>
            </a:r>
          </a:p>
          <a:p>
            <a:pPr marL="45720" indent="0">
              <a:buNone/>
            </a:pPr>
            <a:r>
              <a:rPr lang="en-US" sz="3200" dirty="0"/>
              <a:t>North (Greater Sacramento) Center of Excellence for Labor Market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F9CB2-74EC-5B49-46B3-5903811454E8}"/>
              </a:ext>
            </a:extLst>
          </p:cNvPr>
          <p:cNvSpPr txBox="1"/>
          <p:nvPr/>
        </p:nvSpPr>
        <p:spPr>
          <a:xfrm>
            <a:off x="6955971" y="18505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r"/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6176690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A50B19-718E-CC9E-0CD6-58BE196C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830" y="609600"/>
            <a:ext cx="7068689" cy="1356360"/>
          </a:xfrm>
        </p:spPr>
        <p:txBody>
          <a:bodyPr>
            <a:normAutofit/>
          </a:bodyPr>
          <a:lstStyle/>
          <a:p>
            <a:r>
              <a:rPr lang="en-US" dirty="0"/>
              <a:t>Advanced Manufacturing in Sacramento (2023)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E9DD36-D4E9-3A51-895F-9241DB191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3468" y="520830"/>
            <a:ext cx="3115945" cy="402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93E74-3522-E867-948F-645057BD6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844" y="2068130"/>
            <a:ext cx="3465087" cy="200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D8C88-7B49-2FF1-6345-E8B80709C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844" y="4145996"/>
            <a:ext cx="4067899" cy="2003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97938F-3FEA-8045-23A0-E9CD8B1F9F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353"/>
          <a:stretch/>
        </p:blipFill>
        <p:spPr>
          <a:xfrm>
            <a:off x="733468" y="4584412"/>
            <a:ext cx="2245402" cy="97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BB3D4E-424A-DD30-AFAE-FCD2B0F83F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482"/>
          <a:stretch/>
        </p:blipFill>
        <p:spPr>
          <a:xfrm>
            <a:off x="1655081" y="5553539"/>
            <a:ext cx="2194332" cy="97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23BA44-B0D7-9588-A463-17143E678577}"/>
              </a:ext>
            </a:extLst>
          </p:cNvPr>
          <p:cNvSpPr txBox="1"/>
          <p:nvPr/>
        </p:nvSpPr>
        <p:spPr>
          <a:xfrm>
            <a:off x="7876846" y="2212848"/>
            <a:ext cx="3703320" cy="35888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Provides a high-level overview of the Advanced Manufacturing sector across Greater Sacramento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Jobs by subsector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Critical occupational groups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Most in-demand skills and job titles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Community college programs</a:t>
            </a:r>
          </a:p>
          <a:p>
            <a:pPr marL="285750" marR="0" lvl="0" indent="-285750" algn="l" defTabSz="4572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Nine more sector profiles…</a:t>
            </a:r>
          </a:p>
        </p:txBody>
      </p:sp>
    </p:spTree>
    <p:extLst>
      <p:ext uri="{BB962C8B-B14F-4D97-AF65-F5344CB8AC3E}">
        <p14:creationId xmlns:p14="http://schemas.microsoft.com/office/powerpoint/2010/main" val="183063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5199-F224-5BED-9C33-3C46E02A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3E7F-707F-12DE-B733-CEEB7F648A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953000" cy="4023360"/>
          </a:xfrm>
        </p:spPr>
        <p:txBody>
          <a:bodyPr anchor="b">
            <a:normAutofit/>
          </a:bodyPr>
          <a:lstStyle/>
          <a:p>
            <a:pPr marL="45720" indent="0" algn="ctr">
              <a:buNone/>
            </a:pPr>
            <a:r>
              <a:rPr lang="en-US" sz="2000" dirty="0"/>
              <a:t>Ebony Joy Benzing, Director </a:t>
            </a:r>
          </a:p>
          <a:p>
            <a:pPr marL="45720" indent="0" algn="ctr">
              <a:buNone/>
            </a:pPr>
            <a:r>
              <a:rPr lang="en-US" sz="2000" dirty="0"/>
              <a:t>North (Greater Sacramento) Center of Excellence for Labor Market Research</a:t>
            </a:r>
          </a:p>
          <a:p>
            <a:pPr marL="45720" indent="0" algn="ctr">
              <a:buNone/>
            </a:pPr>
            <a:r>
              <a:rPr lang="en-US" sz="2000" dirty="0"/>
              <a:t>Part of the North Far North COE, hosted by Los Rios Community College District</a:t>
            </a:r>
            <a:endParaRPr lang="en-US" sz="20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" indent="0" algn="ctr">
              <a:buNone/>
            </a:pPr>
            <a:r>
              <a:rPr lang="en-US" sz="2000" dirty="0">
                <a:hlinkClick r:id="rId3"/>
              </a:rPr>
              <a:t>ebony.benzing@losrios.edu</a:t>
            </a:r>
            <a:endParaRPr lang="en-US" sz="2000" dirty="0"/>
          </a:p>
          <a:p>
            <a:pPr marL="45720" indent="0" algn="ctr">
              <a:buNone/>
            </a:pPr>
            <a:r>
              <a:rPr lang="en-US" sz="2000" dirty="0"/>
              <a:t>916.563.3215</a:t>
            </a:r>
          </a:p>
          <a:p>
            <a:pPr marL="45720" indent="0" algn="ctr">
              <a:buNone/>
            </a:pPr>
            <a:r>
              <a:rPr lang="en-US" sz="2000" dirty="0"/>
              <a:t>coeccc.net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F2066-6214-E2EE-2651-5ED8ADB5FC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en-US" dirty="0"/>
              <a:t>Access all 10 sector profiles here:</a:t>
            </a:r>
          </a:p>
        </p:txBody>
      </p:sp>
      <p:pic>
        <p:nvPicPr>
          <p:cNvPr id="5" name="Picture 4" descr="A black background with text and green letters&#10;&#10;Description automatically generated">
            <a:extLst>
              <a:ext uri="{FF2B5EF4-FFF2-40B4-BE49-F238E27FC236}">
                <a16:creationId xmlns:a16="http://schemas.microsoft.com/office/drawing/2014/main" id="{44326635-8EEB-8090-6AD8-195902441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98" y="1434084"/>
            <a:ext cx="1828804" cy="1828804"/>
          </a:xfrm>
          <a:prstGeom prst="rect">
            <a:avLst/>
          </a:prstGeom>
        </p:spPr>
      </p:pic>
      <p:pic>
        <p:nvPicPr>
          <p:cNvPr id="8" name="Content Placeholder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BC0CB9C-B4DE-572E-F6A5-408154892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6"/>
          <a:stretch/>
        </p:blipFill>
        <p:spPr>
          <a:xfrm>
            <a:off x="7336643" y="2661728"/>
            <a:ext cx="2822341" cy="29119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2249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2186-04D9-DA9E-6AF4-E6083F68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Valley Vision Industry Advisory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6CA7D-873C-5DE3-BC9D-65A2E033D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1553543"/>
            <a:ext cx="10374312" cy="5609279"/>
          </a:xfrm>
        </p:spPr>
        <p:txBody>
          <a:bodyPr anchor="ctr">
            <a:normAutofit/>
          </a:bodyPr>
          <a:lstStyle/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Tell us about yourself, your business, the type of manufacturing you do , and the size of your workforce.</a:t>
            </a:r>
          </a:p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What are the key occupations and skill needs you have? What positions do you have the most difficulty filling?</a:t>
            </a:r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514350" marR="0" lvl="0" indent="-514350">
              <a:spcBef>
                <a:spcPts val="0"/>
              </a:spcBef>
              <a:spcAft>
                <a:spcPts val="42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How do you see the types of skills needed for manufacturing changing as a result of market dynamics (policy, automation/technology, environmental)?</a:t>
            </a:r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5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2186-04D9-DA9E-6AF4-E6083F68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Valley Vision Industry Advisory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6CA7D-873C-5DE3-BC9D-65A2E033D4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50" y="1155978"/>
            <a:ext cx="10374312" cy="5609279"/>
          </a:xfrm>
        </p:spPr>
        <p:txBody>
          <a:bodyPr anchor="ctr">
            <a:normAutofit/>
          </a:bodyPr>
          <a:lstStyle/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 startAt="4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What is your experience, if any, partnering with education and training providers including community colleges?</a:t>
            </a:r>
          </a:p>
          <a:p>
            <a:pPr marL="514350" indent="-514350">
              <a:spcAft>
                <a:spcPts val="4200"/>
              </a:spcAft>
              <a:buClr>
                <a:schemeClr val="accent1"/>
              </a:buClr>
              <a:buFont typeface="+mj-lt"/>
              <a:buAutoNum type="arabicPeriod" startAt="4"/>
            </a:pPr>
            <a:r>
              <a:rPr lang="en-US" sz="28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Times New Roman" panose="02020603050405020304" pitchFamily="18" charset="0"/>
              </a:rPr>
              <a:t>Do you have suggestions for how individuals or students can be better prepared for positions in manufacturing?</a:t>
            </a:r>
          </a:p>
          <a:p>
            <a:pPr marL="342900" indent="-342900">
              <a:buFont typeface="+mj-lt"/>
              <a:buAutoNum type="arabicPeriod"/>
            </a:pPr>
            <a:endParaRPr lang="en-US" sz="28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3599"/>
      </p:ext>
    </p:extLst>
  </p:cSld>
  <p:clrMapOvr>
    <a:masterClrMapping/>
  </p:clrMapOvr>
</p:sld>
</file>

<file path=ppt/theme/theme1.xml><?xml version="1.0" encoding="utf-8"?>
<a:theme xmlns:a="http://schemas.openxmlformats.org/drawingml/2006/main" name="GSEC Teal-p2 Aug-2024">
  <a:themeElements>
    <a:clrScheme name="GSEC Main 04-07-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0B3AD"/>
      </a:accent1>
      <a:accent2>
        <a:srgbClr val="267A99"/>
      </a:accent2>
      <a:accent3>
        <a:srgbClr val="99D6B6"/>
      </a:accent3>
      <a:accent4>
        <a:srgbClr val="4D7369"/>
      </a:accent4>
      <a:accent5>
        <a:srgbClr val="454853"/>
      </a:accent5>
      <a:accent6>
        <a:srgbClr val="3F3F3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r">
          <a:defRPr sz="2400" spc="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3 GSEC General Pitchdeck" id="{E1CC2501-1567-324C-96FB-BCD2435D352B}" vid="{7C88B089-F267-AC49-BF4C-801CC3353078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496</Words>
  <Application>Microsoft Macintosh PowerPoint</Application>
  <PresentationFormat>Widescreen</PresentationFormat>
  <Paragraphs>71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Aptos</vt:lpstr>
      <vt:lpstr>Arial</vt:lpstr>
      <vt:lpstr>Calibri</vt:lpstr>
      <vt:lpstr>Corbel</vt:lpstr>
      <vt:lpstr>Courier New</vt:lpstr>
      <vt:lpstr>Lato</vt:lpstr>
      <vt:lpstr>Lato Black</vt:lpstr>
      <vt:lpstr>Lato Heavy</vt:lpstr>
      <vt:lpstr>Lato Light</vt:lpstr>
      <vt:lpstr>Lato Medium</vt:lpstr>
      <vt:lpstr>Lato Regular</vt:lpstr>
      <vt:lpstr>Lato Semibold</vt:lpstr>
      <vt:lpstr>Montserrat Light</vt:lpstr>
      <vt:lpstr>Source Sans Pro Light</vt:lpstr>
      <vt:lpstr>Wingdings</vt:lpstr>
      <vt:lpstr>GSEC Teal-p2 Aug-2024</vt:lpstr>
      <vt:lpstr>Basis</vt:lpstr>
      <vt:lpstr>Precision Manufacturing Industry Roundtable</vt:lpstr>
      <vt:lpstr>Roundtable Agenda</vt:lpstr>
      <vt:lpstr>Valley Vision Industry Advisory</vt:lpstr>
      <vt:lpstr>PowerPoint Presentation</vt:lpstr>
      <vt:lpstr>Valley Vision Industry Advisory</vt:lpstr>
      <vt:lpstr>Advanced Manufacturing in Sacramento (2023)</vt:lpstr>
      <vt:lpstr>Thank you!</vt:lpstr>
      <vt:lpstr>Valley Vision Industry Advisory</vt:lpstr>
      <vt:lpstr>Valley Vision Industry Advisory</vt:lpstr>
      <vt:lpstr>Thank You for Joining!</vt:lpstr>
      <vt:lpstr>Precision Manufacturing Roundtable</vt:lpstr>
      <vt:lpstr>Precision Manufacturing Industry Roundtable</vt:lpstr>
      <vt:lpstr>Precision Manufacturing Industry Roundtable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Manufacturing Industry Roundtable</dc:title>
  <dc:creator>Lucy Lu Roberts</dc:creator>
  <cp:lastModifiedBy>Caitlin Blockus</cp:lastModifiedBy>
  <cp:revision>4</cp:revision>
  <dcterms:created xsi:type="dcterms:W3CDTF">2024-08-15T22:28:49Z</dcterms:created>
  <dcterms:modified xsi:type="dcterms:W3CDTF">2024-09-24T00:13:15Z</dcterms:modified>
</cp:coreProperties>
</file>